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448A1B-6980-4F06-A35E-8DA97F6657AF}" type="doc">
      <dgm:prSet loTypeId="urn:microsoft.com/office/officeart/2005/8/layout/bProcess3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811705F9-FF72-4831-A8A3-DC4CCA35465A}">
      <dgm:prSet phldrT="[Text]"/>
      <dgm:spPr/>
      <dgm:t>
        <a:bodyPr/>
        <a:lstStyle/>
        <a:p>
          <a:pPr algn="l"/>
          <a:r>
            <a:rPr lang="en-US" dirty="0" smtClean="0"/>
            <a:t>A Worldwide Depression</a:t>
          </a:r>
          <a:br>
            <a:rPr lang="en-US" dirty="0" smtClean="0"/>
          </a:br>
          <a:r>
            <a:rPr lang="en-US" dirty="0" smtClean="0"/>
            <a:t>-</a:t>
          </a:r>
          <a:br>
            <a:rPr lang="en-US" dirty="0" smtClean="0"/>
          </a:br>
          <a:r>
            <a:rPr lang="en-US" dirty="0" smtClean="0"/>
            <a:t>-</a:t>
          </a:r>
          <a:br>
            <a:rPr lang="en-US" dirty="0" smtClean="0"/>
          </a:br>
          <a:r>
            <a:rPr lang="en-US" dirty="0" smtClean="0"/>
            <a:t>-</a:t>
          </a:r>
          <a:endParaRPr lang="en-US" dirty="0"/>
        </a:p>
      </dgm:t>
    </dgm:pt>
    <dgm:pt modelId="{5FB210D9-43F0-432C-89EA-0C9AE97F1DF6}" type="parTrans" cxnId="{3F96AB0F-AD52-4E60-A6D9-605C7A492F86}">
      <dgm:prSet/>
      <dgm:spPr/>
      <dgm:t>
        <a:bodyPr/>
        <a:lstStyle/>
        <a:p>
          <a:endParaRPr lang="en-US"/>
        </a:p>
      </dgm:t>
    </dgm:pt>
    <dgm:pt modelId="{D9EF2694-5BE8-4A84-A632-5BDC1385507F}" type="sibTrans" cxnId="{3F96AB0F-AD52-4E60-A6D9-605C7A492F86}">
      <dgm:prSet/>
      <dgm:spPr/>
      <dgm:t>
        <a:bodyPr/>
        <a:lstStyle/>
        <a:p>
          <a:endParaRPr lang="en-US"/>
        </a:p>
      </dgm:t>
    </dgm:pt>
    <dgm:pt modelId="{58149D61-ECA4-419B-A708-3D0A8CFAFEE2}">
      <dgm:prSet phldrT="[Text]"/>
      <dgm:spPr/>
      <dgm:t>
        <a:bodyPr/>
        <a:lstStyle/>
        <a:p>
          <a:pPr algn="l"/>
          <a:r>
            <a:rPr lang="en-US" dirty="0" smtClean="0"/>
            <a:t>The Treaty of Versailles </a:t>
          </a:r>
          <a:br>
            <a:rPr lang="en-US" dirty="0" smtClean="0"/>
          </a:br>
          <a:r>
            <a:rPr lang="en-US" dirty="0" smtClean="0"/>
            <a:t>-</a:t>
          </a:r>
          <a:br>
            <a:rPr lang="en-US" dirty="0" smtClean="0"/>
          </a:br>
          <a:r>
            <a:rPr lang="en-US" dirty="0" smtClean="0"/>
            <a:t>-</a:t>
          </a:r>
          <a:br>
            <a:rPr lang="en-US" dirty="0" smtClean="0"/>
          </a:br>
          <a:r>
            <a:rPr lang="en-US" dirty="0" smtClean="0"/>
            <a:t>-</a:t>
          </a:r>
          <a:endParaRPr lang="en-US" dirty="0"/>
        </a:p>
      </dgm:t>
    </dgm:pt>
    <dgm:pt modelId="{934E036E-0028-403C-984E-E5859AB350AD}" type="parTrans" cxnId="{3F4973ED-B22B-4517-AFA7-DF5276CA4E74}">
      <dgm:prSet/>
      <dgm:spPr/>
      <dgm:t>
        <a:bodyPr/>
        <a:lstStyle/>
        <a:p>
          <a:endParaRPr lang="en-US"/>
        </a:p>
      </dgm:t>
    </dgm:pt>
    <dgm:pt modelId="{E15CDF7F-2D25-427D-8945-D7DF41299F1D}" type="sibTrans" cxnId="{3F4973ED-B22B-4517-AFA7-DF5276CA4E74}">
      <dgm:prSet/>
      <dgm:spPr/>
      <dgm:t>
        <a:bodyPr/>
        <a:lstStyle/>
        <a:p>
          <a:endParaRPr lang="en-US"/>
        </a:p>
      </dgm:t>
    </dgm:pt>
    <dgm:pt modelId="{151F4D22-28F7-493F-A3FA-85833BE7326B}">
      <dgm:prSet phldrT="[Text]"/>
      <dgm:spPr/>
      <dgm:t>
        <a:bodyPr/>
        <a:lstStyle/>
        <a:p>
          <a:pPr algn="l"/>
          <a:r>
            <a:rPr lang="en-US" dirty="0" smtClean="0"/>
            <a:t>Adolf Hitler’s in Prison…</a:t>
          </a:r>
          <a:br>
            <a:rPr lang="en-US" dirty="0" smtClean="0"/>
          </a:br>
          <a:r>
            <a:rPr lang="en-US" dirty="0" smtClean="0"/>
            <a:t>-</a:t>
          </a:r>
          <a:br>
            <a:rPr lang="en-US" dirty="0" smtClean="0"/>
          </a:br>
          <a:r>
            <a:rPr lang="en-US" dirty="0" smtClean="0"/>
            <a:t>-</a:t>
          </a:r>
          <a:br>
            <a:rPr lang="en-US" dirty="0" smtClean="0"/>
          </a:br>
          <a:r>
            <a:rPr lang="en-US" dirty="0" smtClean="0"/>
            <a:t>-</a:t>
          </a:r>
          <a:endParaRPr lang="en-US" dirty="0"/>
        </a:p>
      </dgm:t>
    </dgm:pt>
    <dgm:pt modelId="{A2E2248A-DAE3-45B5-8C99-9F36E89BEEA1}" type="parTrans" cxnId="{89EA1BBC-5A3F-4337-BDBA-2380DFDE7874}">
      <dgm:prSet/>
      <dgm:spPr/>
      <dgm:t>
        <a:bodyPr/>
        <a:lstStyle/>
        <a:p>
          <a:endParaRPr lang="en-US"/>
        </a:p>
      </dgm:t>
    </dgm:pt>
    <dgm:pt modelId="{BCC98A1F-1784-448D-85BB-7E9EFAE140AA}" type="sibTrans" cxnId="{89EA1BBC-5A3F-4337-BDBA-2380DFDE7874}">
      <dgm:prSet/>
      <dgm:spPr/>
      <dgm:t>
        <a:bodyPr/>
        <a:lstStyle/>
        <a:p>
          <a:endParaRPr lang="en-US"/>
        </a:p>
      </dgm:t>
    </dgm:pt>
    <dgm:pt modelId="{6FB37F50-881C-4D5E-A372-AFF3029FA76B}">
      <dgm:prSet phldrT="[Text]"/>
      <dgm:spPr/>
      <dgm:t>
        <a:bodyPr/>
        <a:lstStyle/>
        <a:p>
          <a:pPr algn="l"/>
          <a:r>
            <a:rPr lang="en-US" dirty="0" smtClean="0"/>
            <a:t>Mein </a:t>
          </a:r>
          <a:r>
            <a:rPr lang="en-US" dirty="0" err="1" smtClean="0"/>
            <a:t>Kampf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-</a:t>
          </a:r>
          <a:br>
            <a:rPr lang="en-US" dirty="0" smtClean="0"/>
          </a:br>
          <a:r>
            <a:rPr lang="en-US" dirty="0" smtClean="0"/>
            <a:t>-</a:t>
          </a:r>
          <a:br>
            <a:rPr lang="en-US" dirty="0" smtClean="0"/>
          </a:br>
          <a:r>
            <a:rPr lang="en-US" dirty="0" smtClean="0"/>
            <a:t>-</a:t>
          </a:r>
          <a:endParaRPr lang="en-US" dirty="0"/>
        </a:p>
      </dgm:t>
    </dgm:pt>
    <dgm:pt modelId="{C5B74235-1ACA-408C-8A11-84F58AB8011D}" type="parTrans" cxnId="{4B329F14-BFA6-4D7C-AB0A-1DDD619323B1}">
      <dgm:prSet/>
      <dgm:spPr/>
      <dgm:t>
        <a:bodyPr/>
        <a:lstStyle/>
        <a:p>
          <a:endParaRPr lang="en-US"/>
        </a:p>
      </dgm:t>
    </dgm:pt>
    <dgm:pt modelId="{ECB3F3AE-ABDA-4960-A0F0-B0FF63A03B73}" type="sibTrans" cxnId="{4B329F14-BFA6-4D7C-AB0A-1DDD619323B1}">
      <dgm:prSet/>
      <dgm:spPr/>
      <dgm:t>
        <a:bodyPr/>
        <a:lstStyle/>
        <a:p>
          <a:endParaRPr lang="en-US"/>
        </a:p>
      </dgm:t>
    </dgm:pt>
    <dgm:pt modelId="{0624CF82-EF15-4080-B190-19E5A2077F0E}">
      <dgm:prSet phldrT="[Text]"/>
      <dgm:spPr/>
      <dgm:t>
        <a:bodyPr/>
        <a:lstStyle/>
        <a:p>
          <a:pPr algn="l"/>
          <a:r>
            <a:rPr lang="en-US" dirty="0" smtClean="0"/>
            <a:t>Hitler’s Rise to power</a:t>
          </a:r>
          <a:br>
            <a:rPr lang="en-US" dirty="0" smtClean="0"/>
          </a:br>
          <a:r>
            <a:rPr lang="en-US" dirty="0" smtClean="0"/>
            <a:t>-</a:t>
          </a:r>
          <a:br>
            <a:rPr lang="en-US" dirty="0" smtClean="0"/>
          </a:br>
          <a:r>
            <a:rPr lang="en-US" dirty="0" smtClean="0"/>
            <a:t>-</a:t>
          </a:r>
          <a:br>
            <a:rPr lang="en-US" dirty="0" smtClean="0"/>
          </a:br>
          <a:r>
            <a:rPr lang="en-US" dirty="0" smtClean="0"/>
            <a:t>-</a:t>
          </a:r>
          <a:endParaRPr lang="en-US" dirty="0"/>
        </a:p>
      </dgm:t>
    </dgm:pt>
    <dgm:pt modelId="{78952AB3-0BE3-4443-8E99-BB15DE02B061}" type="parTrans" cxnId="{1855415A-9F1F-4E7D-B80A-88219667A6E3}">
      <dgm:prSet/>
      <dgm:spPr/>
      <dgm:t>
        <a:bodyPr/>
        <a:lstStyle/>
        <a:p>
          <a:endParaRPr lang="en-US"/>
        </a:p>
      </dgm:t>
    </dgm:pt>
    <dgm:pt modelId="{C7D73F60-0B57-4376-8D07-678D83296058}" type="sibTrans" cxnId="{1855415A-9F1F-4E7D-B80A-88219667A6E3}">
      <dgm:prSet/>
      <dgm:spPr/>
      <dgm:t>
        <a:bodyPr/>
        <a:lstStyle/>
        <a:p>
          <a:endParaRPr lang="en-US"/>
        </a:p>
      </dgm:t>
    </dgm:pt>
    <dgm:pt modelId="{AA33A1EB-48E7-4F78-9DEC-D2E2161884E4}">
      <dgm:prSet phldrT="[Text]"/>
      <dgm:spPr/>
      <dgm:t>
        <a:bodyPr/>
        <a:lstStyle/>
        <a:p>
          <a:pPr algn="l"/>
          <a:r>
            <a:rPr lang="en-US" dirty="0" smtClean="0"/>
            <a:t>Hitler’s Aggression</a:t>
          </a:r>
          <a:br>
            <a:rPr lang="en-US" dirty="0" smtClean="0"/>
          </a:br>
          <a:r>
            <a:rPr lang="en-US" dirty="0" smtClean="0"/>
            <a:t>-</a:t>
          </a:r>
          <a:br>
            <a:rPr lang="en-US" dirty="0" smtClean="0"/>
          </a:br>
          <a:r>
            <a:rPr lang="en-US" dirty="0" smtClean="0"/>
            <a:t>-</a:t>
          </a:r>
          <a:br>
            <a:rPr lang="en-US" dirty="0" smtClean="0"/>
          </a:br>
          <a:r>
            <a:rPr lang="en-US" dirty="0" smtClean="0"/>
            <a:t>-</a:t>
          </a:r>
          <a:endParaRPr lang="en-US" dirty="0"/>
        </a:p>
      </dgm:t>
    </dgm:pt>
    <dgm:pt modelId="{506A19C2-7B72-4A7E-81CB-F49B4C41B623}" type="parTrans" cxnId="{F8719494-BE29-42CE-92C1-3E3037EEC37E}">
      <dgm:prSet/>
      <dgm:spPr/>
      <dgm:t>
        <a:bodyPr/>
        <a:lstStyle/>
        <a:p>
          <a:endParaRPr lang="en-US"/>
        </a:p>
      </dgm:t>
    </dgm:pt>
    <dgm:pt modelId="{7F12B67E-517C-4D1B-A018-4293C9ED957B}" type="sibTrans" cxnId="{F8719494-BE29-42CE-92C1-3E3037EEC37E}">
      <dgm:prSet/>
      <dgm:spPr/>
      <dgm:t>
        <a:bodyPr/>
        <a:lstStyle/>
        <a:p>
          <a:endParaRPr lang="en-US"/>
        </a:p>
      </dgm:t>
    </dgm:pt>
    <dgm:pt modelId="{88C635DD-A3A1-4C8E-83EC-968EC04EC450}">
      <dgm:prSet phldrT="[Text]"/>
      <dgm:spPr/>
      <dgm:t>
        <a:bodyPr/>
        <a:lstStyle/>
        <a:p>
          <a:pPr algn="l"/>
          <a:r>
            <a:rPr lang="en-US" dirty="0" smtClean="0"/>
            <a:t>Munich Agreement</a:t>
          </a:r>
          <a:br>
            <a:rPr lang="en-US" dirty="0" smtClean="0"/>
          </a:br>
          <a:r>
            <a:rPr lang="en-US" dirty="0" smtClean="0"/>
            <a:t>-</a:t>
          </a:r>
          <a:br>
            <a:rPr lang="en-US" dirty="0" smtClean="0"/>
          </a:br>
          <a:r>
            <a:rPr lang="en-US" dirty="0" smtClean="0"/>
            <a:t>-</a:t>
          </a:r>
          <a:br>
            <a:rPr lang="en-US" dirty="0" smtClean="0"/>
          </a:br>
          <a:r>
            <a:rPr lang="en-US" dirty="0" smtClean="0"/>
            <a:t>-</a:t>
          </a:r>
          <a:endParaRPr lang="en-US" dirty="0"/>
        </a:p>
      </dgm:t>
    </dgm:pt>
    <dgm:pt modelId="{87E73180-FA40-453B-BAC6-582B9C6186C0}" type="parTrans" cxnId="{7AA5EEA5-37B4-4D63-821A-44453600D08E}">
      <dgm:prSet/>
      <dgm:spPr/>
      <dgm:t>
        <a:bodyPr/>
        <a:lstStyle/>
        <a:p>
          <a:endParaRPr lang="en-US"/>
        </a:p>
      </dgm:t>
    </dgm:pt>
    <dgm:pt modelId="{CF537F39-A1DD-4075-AA82-B8992F124CFC}" type="sibTrans" cxnId="{7AA5EEA5-37B4-4D63-821A-44453600D08E}">
      <dgm:prSet/>
      <dgm:spPr/>
      <dgm:t>
        <a:bodyPr/>
        <a:lstStyle/>
        <a:p>
          <a:endParaRPr lang="en-US"/>
        </a:p>
      </dgm:t>
    </dgm:pt>
    <dgm:pt modelId="{DB967983-716B-4F67-B945-806F01F24C0F}">
      <dgm:prSet phldrT="[Text]"/>
      <dgm:spPr/>
      <dgm:t>
        <a:bodyPr/>
        <a:lstStyle/>
        <a:p>
          <a:pPr algn="l"/>
          <a:r>
            <a:rPr lang="en-US" dirty="0" smtClean="0"/>
            <a:t>Invasion of Poland</a:t>
          </a:r>
          <a:br>
            <a:rPr lang="en-US" dirty="0" smtClean="0"/>
          </a:br>
          <a:r>
            <a:rPr lang="en-US" dirty="0" smtClean="0"/>
            <a:t>-</a:t>
          </a:r>
          <a:br>
            <a:rPr lang="en-US" dirty="0" smtClean="0"/>
          </a:br>
          <a:r>
            <a:rPr lang="en-US" dirty="0" smtClean="0"/>
            <a:t>-</a:t>
          </a:r>
          <a:br>
            <a:rPr lang="en-US" dirty="0" smtClean="0"/>
          </a:br>
          <a:r>
            <a:rPr lang="en-US" dirty="0" smtClean="0"/>
            <a:t>-</a:t>
          </a:r>
          <a:endParaRPr lang="en-US" dirty="0"/>
        </a:p>
      </dgm:t>
    </dgm:pt>
    <dgm:pt modelId="{512250CB-9DED-4BCB-B68C-96767208FF71}" type="parTrans" cxnId="{BFD07D2E-6B66-4F26-9608-A57042A38226}">
      <dgm:prSet/>
      <dgm:spPr/>
      <dgm:t>
        <a:bodyPr/>
        <a:lstStyle/>
        <a:p>
          <a:endParaRPr lang="en-US"/>
        </a:p>
      </dgm:t>
    </dgm:pt>
    <dgm:pt modelId="{D35A0156-2E02-4CC7-88E1-298379CF1008}" type="sibTrans" cxnId="{BFD07D2E-6B66-4F26-9608-A57042A38226}">
      <dgm:prSet/>
      <dgm:spPr/>
      <dgm:t>
        <a:bodyPr/>
        <a:lstStyle/>
        <a:p>
          <a:endParaRPr lang="en-US"/>
        </a:p>
      </dgm:t>
    </dgm:pt>
    <dgm:pt modelId="{8CFE182B-DF55-406A-BD62-4C54ED3B8EA4}">
      <dgm:prSet phldrT="[Text]"/>
      <dgm:spPr/>
      <dgm:t>
        <a:bodyPr/>
        <a:lstStyle/>
        <a:p>
          <a:pPr algn="l"/>
          <a:r>
            <a:rPr lang="en-US" dirty="0" smtClean="0"/>
            <a:t>Non-Aggression Pact</a:t>
          </a:r>
          <a:br>
            <a:rPr lang="en-US" dirty="0" smtClean="0"/>
          </a:br>
          <a:r>
            <a:rPr lang="en-US" dirty="0" smtClean="0"/>
            <a:t>-</a:t>
          </a:r>
          <a:br>
            <a:rPr lang="en-US" dirty="0" smtClean="0"/>
          </a:br>
          <a:r>
            <a:rPr lang="en-US" dirty="0" smtClean="0"/>
            <a:t>-</a:t>
          </a:r>
          <a:br>
            <a:rPr lang="en-US" dirty="0" smtClean="0"/>
          </a:br>
          <a:r>
            <a:rPr lang="en-US" dirty="0" smtClean="0"/>
            <a:t>-</a:t>
          </a:r>
          <a:endParaRPr lang="en-US" dirty="0"/>
        </a:p>
      </dgm:t>
    </dgm:pt>
    <dgm:pt modelId="{D82F75F5-FB29-473D-A15E-1AA69FE5C30D}" type="parTrans" cxnId="{3FE87EC0-2358-4266-A073-38022B164191}">
      <dgm:prSet/>
      <dgm:spPr/>
      <dgm:t>
        <a:bodyPr/>
        <a:lstStyle/>
        <a:p>
          <a:endParaRPr lang="en-US"/>
        </a:p>
      </dgm:t>
    </dgm:pt>
    <dgm:pt modelId="{796F54B7-805C-4B9B-B077-F9C4DFD3C5D3}" type="sibTrans" cxnId="{3FE87EC0-2358-4266-A073-38022B164191}">
      <dgm:prSet/>
      <dgm:spPr/>
      <dgm:t>
        <a:bodyPr/>
        <a:lstStyle/>
        <a:p>
          <a:endParaRPr lang="en-US"/>
        </a:p>
      </dgm:t>
    </dgm:pt>
    <dgm:pt modelId="{904E5DD8-A6C6-4AF9-A2F8-F1F55C67715A}">
      <dgm:prSet phldrT="[Text]"/>
      <dgm:spPr/>
      <dgm:t>
        <a:bodyPr/>
        <a:lstStyle/>
        <a:p>
          <a:pPr algn="l"/>
          <a:r>
            <a:rPr lang="en-US" dirty="0" smtClean="0"/>
            <a:t>Blitzkrieg Attacks</a:t>
          </a:r>
          <a:br>
            <a:rPr lang="en-US" dirty="0" smtClean="0"/>
          </a:br>
          <a:r>
            <a:rPr lang="en-US" dirty="0" smtClean="0"/>
            <a:t>-</a:t>
          </a:r>
          <a:br>
            <a:rPr lang="en-US" dirty="0" smtClean="0"/>
          </a:br>
          <a:r>
            <a:rPr lang="en-US" dirty="0" smtClean="0"/>
            <a:t>-</a:t>
          </a:r>
          <a:br>
            <a:rPr lang="en-US" dirty="0" smtClean="0"/>
          </a:br>
          <a:r>
            <a:rPr lang="en-US" dirty="0" smtClean="0"/>
            <a:t>-</a:t>
          </a:r>
          <a:endParaRPr lang="en-US" dirty="0"/>
        </a:p>
      </dgm:t>
    </dgm:pt>
    <dgm:pt modelId="{37AC4966-A629-40FF-99E8-E44FE900BEAF}" type="parTrans" cxnId="{62C97941-B79E-4693-8DC1-5F67BAA59FA6}">
      <dgm:prSet/>
      <dgm:spPr/>
      <dgm:t>
        <a:bodyPr/>
        <a:lstStyle/>
        <a:p>
          <a:endParaRPr lang="en-US"/>
        </a:p>
      </dgm:t>
    </dgm:pt>
    <dgm:pt modelId="{D94AE6FC-547B-4E88-812C-6AE5DEA985F2}" type="sibTrans" cxnId="{62C97941-B79E-4693-8DC1-5F67BAA59FA6}">
      <dgm:prSet/>
      <dgm:spPr/>
      <dgm:t>
        <a:bodyPr/>
        <a:lstStyle/>
        <a:p>
          <a:endParaRPr lang="en-US"/>
        </a:p>
      </dgm:t>
    </dgm:pt>
    <dgm:pt modelId="{77429B41-7E63-4068-B6F9-3895DFACDE3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algn="l"/>
          <a:endParaRPr lang="en-US" dirty="0"/>
        </a:p>
      </dgm:t>
    </dgm:pt>
    <dgm:pt modelId="{A5FEAF7C-5D91-4EEB-B4C8-48F477B9846F}" type="parTrans" cxnId="{1BBA86BE-820A-4D76-876A-27B922F1404F}">
      <dgm:prSet/>
      <dgm:spPr/>
      <dgm:t>
        <a:bodyPr/>
        <a:lstStyle/>
        <a:p>
          <a:endParaRPr lang="en-US"/>
        </a:p>
      </dgm:t>
    </dgm:pt>
    <dgm:pt modelId="{ED86EC92-AFC4-4DB4-BCD8-BC69350CBABF}" type="sibTrans" cxnId="{1BBA86BE-820A-4D76-876A-27B922F1404F}">
      <dgm:prSet/>
      <dgm:spPr/>
      <dgm:t>
        <a:bodyPr/>
        <a:lstStyle/>
        <a:p>
          <a:endParaRPr lang="en-US"/>
        </a:p>
      </dgm:t>
    </dgm:pt>
    <dgm:pt modelId="{86759DAA-6082-4E3D-B2A3-DB4C6968F81D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pPr algn="l"/>
          <a:endParaRPr lang="en-US" dirty="0"/>
        </a:p>
      </dgm:t>
    </dgm:pt>
    <dgm:pt modelId="{88B13EFD-ABBF-48E8-AE48-1EA6E47742EF}" type="parTrans" cxnId="{D3BFA332-C50C-46D7-8077-A05AB787BC5A}">
      <dgm:prSet/>
      <dgm:spPr/>
      <dgm:t>
        <a:bodyPr/>
        <a:lstStyle/>
        <a:p>
          <a:endParaRPr lang="en-US"/>
        </a:p>
      </dgm:t>
    </dgm:pt>
    <dgm:pt modelId="{E4EE2FE6-3ECB-4E35-A9B4-25836A064EA6}" type="sibTrans" cxnId="{D3BFA332-C50C-46D7-8077-A05AB787BC5A}">
      <dgm:prSet/>
      <dgm:spPr/>
      <dgm:t>
        <a:bodyPr/>
        <a:lstStyle/>
        <a:p>
          <a:endParaRPr lang="en-US"/>
        </a:p>
      </dgm:t>
    </dgm:pt>
    <dgm:pt modelId="{D5DF5A5E-FE45-44CF-ACF9-B083BAAFD915}" type="pres">
      <dgm:prSet presAssocID="{3A448A1B-6980-4F06-A35E-8DA97F6657AF}" presName="Name0" presStyleCnt="0">
        <dgm:presLayoutVars>
          <dgm:dir/>
          <dgm:resizeHandles val="exact"/>
        </dgm:presLayoutVars>
      </dgm:prSet>
      <dgm:spPr/>
    </dgm:pt>
    <dgm:pt modelId="{D9D23B1C-2BD5-40EC-BD45-5FF8795841AA}" type="pres">
      <dgm:prSet presAssocID="{811705F9-FF72-4831-A8A3-DC4CCA35465A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A37FD0-C85A-421B-899A-17035A7BE393}" type="pres">
      <dgm:prSet presAssocID="{D9EF2694-5BE8-4A84-A632-5BDC1385507F}" presName="sibTrans" presStyleLbl="sibTrans1D1" presStyleIdx="0" presStyleCnt="11"/>
      <dgm:spPr/>
    </dgm:pt>
    <dgm:pt modelId="{046FD97B-8B83-457F-B0B3-475916A5C3B0}" type="pres">
      <dgm:prSet presAssocID="{D9EF2694-5BE8-4A84-A632-5BDC1385507F}" presName="connectorText" presStyleLbl="sibTrans1D1" presStyleIdx="0" presStyleCnt="11"/>
      <dgm:spPr/>
    </dgm:pt>
    <dgm:pt modelId="{F574D107-7860-4E9F-83FB-3D3F07C7D60D}" type="pres">
      <dgm:prSet presAssocID="{58149D61-ECA4-419B-A708-3D0A8CFAFEE2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E895EE-363A-42B0-9516-A4C1AB7DD81D}" type="pres">
      <dgm:prSet presAssocID="{E15CDF7F-2D25-427D-8945-D7DF41299F1D}" presName="sibTrans" presStyleLbl="sibTrans1D1" presStyleIdx="1" presStyleCnt="11"/>
      <dgm:spPr/>
    </dgm:pt>
    <dgm:pt modelId="{3D908B91-6A55-4920-A747-63651CC08122}" type="pres">
      <dgm:prSet presAssocID="{E15CDF7F-2D25-427D-8945-D7DF41299F1D}" presName="connectorText" presStyleLbl="sibTrans1D1" presStyleIdx="1" presStyleCnt="11"/>
      <dgm:spPr/>
    </dgm:pt>
    <dgm:pt modelId="{63B64C81-C9AD-4F60-BF77-6B28D7CE0111}" type="pres">
      <dgm:prSet presAssocID="{151F4D22-28F7-493F-A3FA-85833BE7326B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5A395C-8CC2-4264-AFCE-814DD128EE17}" type="pres">
      <dgm:prSet presAssocID="{BCC98A1F-1784-448D-85BB-7E9EFAE140AA}" presName="sibTrans" presStyleLbl="sibTrans1D1" presStyleIdx="2" presStyleCnt="11"/>
      <dgm:spPr/>
    </dgm:pt>
    <dgm:pt modelId="{5D2F25C6-A97C-43FB-A390-A5A93988D79C}" type="pres">
      <dgm:prSet presAssocID="{BCC98A1F-1784-448D-85BB-7E9EFAE140AA}" presName="connectorText" presStyleLbl="sibTrans1D1" presStyleIdx="2" presStyleCnt="11"/>
      <dgm:spPr/>
    </dgm:pt>
    <dgm:pt modelId="{E61A6E06-373D-4379-B7EB-7F8C1604DEBF}" type="pres">
      <dgm:prSet presAssocID="{6FB37F50-881C-4D5E-A372-AFF3029FA76B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929679-85CB-4810-B833-76DD7E8865D4}" type="pres">
      <dgm:prSet presAssocID="{ECB3F3AE-ABDA-4960-A0F0-B0FF63A03B73}" presName="sibTrans" presStyleLbl="sibTrans1D1" presStyleIdx="3" presStyleCnt="11"/>
      <dgm:spPr/>
    </dgm:pt>
    <dgm:pt modelId="{FE8EF61F-6E64-428B-AA65-EFDCAA5614CB}" type="pres">
      <dgm:prSet presAssocID="{ECB3F3AE-ABDA-4960-A0F0-B0FF63A03B73}" presName="connectorText" presStyleLbl="sibTrans1D1" presStyleIdx="3" presStyleCnt="11"/>
      <dgm:spPr/>
    </dgm:pt>
    <dgm:pt modelId="{BAB9387B-CB05-4E35-B8F9-9BC4FE858C77}" type="pres">
      <dgm:prSet presAssocID="{0624CF82-EF15-4080-B190-19E5A2077F0E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F6D0AA-D27E-40D5-8A3A-439F75A34C63}" type="pres">
      <dgm:prSet presAssocID="{C7D73F60-0B57-4376-8D07-678D83296058}" presName="sibTrans" presStyleLbl="sibTrans1D1" presStyleIdx="4" presStyleCnt="11"/>
      <dgm:spPr/>
    </dgm:pt>
    <dgm:pt modelId="{54C92074-E656-403B-9812-21CDFF3E9674}" type="pres">
      <dgm:prSet presAssocID="{C7D73F60-0B57-4376-8D07-678D83296058}" presName="connectorText" presStyleLbl="sibTrans1D1" presStyleIdx="4" presStyleCnt="11"/>
      <dgm:spPr/>
    </dgm:pt>
    <dgm:pt modelId="{9FE68AC9-EFDC-45E6-B84E-0216819D819E}" type="pres">
      <dgm:prSet presAssocID="{AA33A1EB-48E7-4F78-9DEC-D2E2161884E4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CBD16E-FAAD-40E7-844C-23B112FD2B36}" type="pres">
      <dgm:prSet presAssocID="{7F12B67E-517C-4D1B-A018-4293C9ED957B}" presName="sibTrans" presStyleLbl="sibTrans1D1" presStyleIdx="5" presStyleCnt="11"/>
      <dgm:spPr/>
    </dgm:pt>
    <dgm:pt modelId="{384CEC15-1112-4901-A784-24D5380409A8}" type="pres">
      <dgm:prSet presAssocID="{7F12B67E-517C-4D1B-A018-4293C9ED957B}" presName="connectorText" presStyleLbl="sibTrans1D1" presStyleIdx="5" presStyleCnt="11"/>
      <dgm:spPr/>
    </dgm:pt>
    <dgm:pt modelId="{5FFF313A-A21E-4AA9-BFD8-B020B6B145E0}" type="pres">
      <dgm:prSet presAssocID="{88C635DD-A3A1-4C8E-83EC-968EC04EC450}" presName="node" presStyleLbl="node1" presStyleIdx="6" presStyleCnt="12">
        <dgm:presLayoutVars>
          <dgm:bulletEnabled val="1"/>
        </dgm:presLayoutVars>
      </dgm:prSet>
      <dgm:spPr/>
    </dgm:pt>
    <dgm:pt modelId="{EDAAB8EB-64CE-4760-BCE2-71903C350F06}" type="pres">
      <dgm:prSet presAssocID="{CF537F39-A1DD-4075-AA82-B8992F124CFC}" presName="sibTrans" presStyleLbl="sibTrans1D1" presStyleIdx="6" presStyleCnt="11"/>
      <dgm:spPr/>
    </dgm:pt>
    <dgm:pt modelId="{F9D145DB-42C7-4480-8075-6CCD88825B16}" type="pres">
      <dgm:prSet presAssocID="{CF537F39-A1DD-4075-AA82-B8992F124CFC}" presName="connectorText" presStyleLbl="sibTrans1D1" presStyleIdx="6" presStyleCnt="11"/>
      <dgm:spPr/>
    </dgm:pt>
    <dgm:pt modelId="{CA7240BB-57DF-483E-A1D8-6A9BFBB3B2D9}" type="pres">
      <dgm:prSet presAssocID="{DB967983-716B-4F67-B945-806F01F24C0F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4CCA51-B5FC-498C-A20B-438B7FC6655D}" type="pres">
      <dgm:prSet presAssocID="{D35A0156-2E02-4CC7-88E1-298379CF1008}" presName="sibTrans" presStyleLbl="sibTrans1D1" presStyleIdx="7" presStyleCnt="11"/>
      <dgm:spPr/>
    </dgm:pt>
    <dgm:pt modelId="{4D18FDE7-E6BC-407A-8511-25D13D5584DA}" type="pres">
      <dgm:prSet presAssocID="{D35A0156-2E02-4CC7-88E1-298379CF1008}" presName="connectorText" presStyleLbl="sibTrans1D1" presStyleIdx="7" presStyleCnt="11"/>
      <dgm:spPr/>
    </dgm:pt>
    <dgm:pt modelId="{AC5D1C74-47C7-4F12-8F0E-88E1F69A4CEA}" type="pres">
      <dgm:prSet presAssocID="{8CFE182B-DF55-406A-BD62-4C54ED3B8EA4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572620-4917-490E-9266-5346E77AB2B1}" type="pres">
      <dgm:prSet presAssocID="{796F54B7-805C-4B9B-B077-F9C4DFD3C5D3}" presName="sibTrans" presStyleLbl="sibTrans1D1" presStyleIdx="8" presStyleCnt="11"/>
      <dgm:spPr/>
    </dgm:pt>
    <dgm:pt modelId="{0131EBFB-5EF3-41B2-AFE7-3682CA7CFA3A}" type="pres">
      <dgm:prSet presAssocID="{796F54B7-805C-4B9B-B077-F9C4DFD3C5D3}" presName="connectorText" presStyleLbl="sibTrans1D1" presStyleIdx="8" presStyleCnt="11"/>
      <dgm:spPr/>
    </dgm:pt>
    <dgm:pt modelId="{9232A72B-CED1-44F9-9912-FF0FDF3E2793}" type="pres">
      <dgm:prSet presAssocID="{904E5DD8-A6C6-4AF9-A2F8-F1F55C67715A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C4F47E-AECD-4315-9E7E-B246040E4B87}" type="pres">
      <dgm:prSet presAssocID="{D94AE6FC-547B-4E88-812C-6AE5DEA985F2}" presName="sibTrans" presStyleLbl="sibTrans1D1" presStyleIdx="9" presStyleCnt="11"/>
      <dgm:spPr/>
    </dgm:pt>
    <dgm:pt modelId="{67DEA27E-6ADA-4E82-AC79-1BF676BA43C6}" type="pres">
      <dgm:prSet presAssocID="{D94AE6FC-547B-4E88-812C-6AE5DEA985F2}" presName="connectorText" presStyleLbl="sibTrans1D1" presStyleIdx="9" presStyleCnt="11"/>
      <dgm:spPr/>
    </dgm:pt>
    <dgm:pt modelId="{5D24C11A-95C0-4D1F-A502-E98E3719316F}" type="pres">
      <dgm:prSet presAssocID="{86759DAA-6082-4E3D-B2A3-DB4C6968F81D}" presName="node" presStyleLbl="node1" presStyleIdx="10" presStyleCnt="12">
        <dgm:presLayoutVars>
          <dgm:bulletEnabled val="1"/>
        </dgm:presLayoutVars>
      </dgm:prSet>
      <dgm:spPr/>
    </dgm:pt>
    <dgm:pt modelId="{F6DDF125-FBC0-441D-AB26-854C9B812207}" type="pres">
      <dgm:prSet presAssocID="{E4EE2FE6-3ECB-4E35-A9B4-25836A064EA6}" presName="sibTrans" presStyleLbl="sibTrans1D1" presStyleIdx="10" presStyleCnt="11"/>
      <dgm:spPr/>
    </dgm:pt>
    <dgm:pt modelId="{2AAD3696-61C3-4A07-88DD-738221ED4C2E}" type="pres">
      <dgm:prSet presAssocID="{E4EE2FE6-3ECB-4E35-A9B4-25836A064EA6}" presName="connectorText" presStyleLbl="sibTrans1D1" presStyleIdx="10" presStyleCnt="11"/>
      <dgm:spPr/>
    </dgm:pt>
    <dgm:pt modelId="{31A12783-268F-46EB-B91D-A746EB892806}" type="pres">
      <dgm:prSet presAssocID="{77429B41-7E63-4068-B6F9-3895DFACDE31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DF1756-6E6F-4712-8AA5-DBFB13C473EA}" type="presOf" srcId="{88C635DD-A3A1-4C8E-83EC-968EC04EC450}" destId="{5FFF313A-A21E-4AA9-BFD8-B020B6B145E0}" srcOrd="0" destOrd="0" presId="urn:microsoft.com/office/officeart/2005/8/layout/bProcess3"/>
    <dgm:cxn modelId="{7A76340C-C4D2-4E30-926B-F821011079C0}" type="presOf" srcId="{0624CF82-EF15-4080-B190-19E5A2077F0E}" destId="{BAB9387B-CB05-4E35-B8F9-9BC4FE858C77}" srcOrd="0" destOrd="0" presId="urn:microsoft.com/office/officeart/2005/8/layout/bProcess3"/>
    <dgm:cxn modelId="{D3BFA332-C50C-46D7-8077-A05AB787BC5A}" srcId="{3A448A1B-6980-4F06-A35E-8DA97F6657AF}" destId="{86759DAA-6082-4E3D-B2A3-DB4C6968F81D}" srcOrd="10" destOrd="0" parTransId="{88B13EFD-ABBF-48E8-AE48-1EA6E47742EF}" sibTransId="{E4EE2FE6-3ECB-4E35-A9B4-25836A064EA6}"/>
    <dgm:cxn modelId="{56AFDF76-C27A-4614-BB71-E731BE776BF4}" type="presOf" srcId="{7F12B67E-517C-4D1B-A018-4293C9ED957B}" destId="{21CBD16E-FAAD-40E7-844C-23B112FD2B36}" srcOrd="0" destOrd="0" presId="urn:microsoft.com/office/officeart/2005/8/layout/bProcess3"/>
    <dgm:cxn modelId="{C8372829-2101-4C68-AE5D-B9BB4C1D319B}" type="presOf" srcId="{3A448A1B-6980-4F06-A35E-8DA97F6657AF}" destId="{D5DF5A5E-FE45-44CF-ACF9-B083BAAFD915}" srcOrd="0" destOrd="0" presId="urn:microsoft.com/office/officeart/2005/8/layout/bProcess3"/>
    <dgm:cxn modelId="{3F96AB0F-AD52-4E60-A6D9-605C7A492F86}" srcId="{3A448A1B-6980-4F06-A35E-8DA97F6657AF}" destId="{811705F9-FF72-4831-A8A3-DC4CCA35465A}" srcOrd="0" destOrd="0" parTransId="{5FB210D9-43F0-432C-89EA-0C9AE97F1DF6}" sibTransId="{D9EF2694-5BE8-4A84-A632-5BDC1385507F}"/>
    <dgm:cxn modelId="{62C97941-B79E-4693-8DC1-5F67BAA59FA6}" srcId="{3A448A1B-6980-4F06-A35E-8DA97F6657AF}" destId="{904E5DD8-A6C6-4AF9-A2F8-F1F55C67715A}" srcOrd="9" destOrd="0" parTransId="{37AC4966-A629-40FF-99E8-E44FE900BEAF}" sibTransId="{D94AE6FC-547B-4E88-812C-6AE5DEA985F2}"/>
    <dgm:cxn modelId="{2B5D17EA-A8E4-4CE1-B396-3254D7B06E7A}" type="presOf" srcId="{BCC98A1F-1784-448D-85BB-7E9EFAE140AA}" destId="{B45A395C-8CC2-4264-AFCE-814DD128EE17}" srcOrd="0" destOrd="0" presId="urn:microsoft.com/office/officeart/2005/8/layout/bProcess3"/>
    <dgm:cxn modelId="{01F87D0B-0B97-4F8A-BE89-5FDB85F936EC}" type="presOf" srcId="{151F4D22-28F7-493F-A3FA-85833BE7326B}" destId="{63B64C81-C9AD-4F60-BF77-6B28D7CE0111}" srcOrd="0" destOrd="0" presId="urn:microsoft.com/office/officeart/2005/8/layout/bProcess3"/>
    <dgm:cxn modelId="{028374E0-8E91-4B96-AB59-E4E9B80197E5}" type="presOf" srcId="{D35A0156-2E02-4CC7-88E1-298379CF1008}" destId="{4D18FDE7-E6BC-407A-8511-25D13D5584DA}" srcOrd="1" destOrd="0" presId="urn:microsoft.com/office/officeart/2005/8/layout/bProcess3"/>
    <dgm:cxn modelId="{BFD07D2E-6B66-4F26-9608-A57042A38226}" srcId="{3A448A1B-6980-4F06-A35E-8DA97F6657AF}" destId="{DB967983-716B-4F67-B945-806F01F24C0F}" srcOrd="7" destOrd="0" parTransId="{512250CB-9DED-4BCB-B68C-96767208FF71}" sibTransId="{D35A0156-2E02-4CC7-88E1-298379CF1008}"/>
    <dgm:cxn modelId="{33107F38-DA09-4986-831F-3A166AA8A1D2}" type="presOf" srcId="{86759DAA-6082-4E3D-B2A3-DB4C6968F81D}" destId="{5D24C11A-95C0-4D1F-A502-E98E3719316F}" srcOrd="0" destOrd="0" presId="urn:microsoft.com/office/officeart/2005/8/layout/bProcess3"/>
    <dgm:cxn modelId="{B4DD7AC3-999A-4CC6-A6B6-682AD6FCB668}" type="presOf" srcId="{8CFE182B-DF55-406A-BD62-4C54ED3B8EA4}" destId="{AC5D1C74-47C7-4F12-8F0E-88E1F69A4CEA}" srcOrd="0" destOrd="0" presId="urn:microsoft.com/office/officeart/2005/8/layout/bProcess3"/>
    <dgm:cxn modelId="{65719734-0A17-4569-85E9-1CB9FD12C348}" type="presOf" srcId="{796F54B7-805C-4B9B-B077-F9C4DFD3C5D3}" destId="{86572620-4917-490E-9266-5346E77AB2B1}" srcOrd="0" destOrd="0" presId="urn:microsoft.com/office/officeart/2005/8/layout/bProcess3"/>
    <dgm:cxn modelId="{E7D98681-E7A7-4347-B954-78102D735357}" type="presOf" srcId="{811705F9-FF72-4831-A8A3-DC4CCA35465A}" destId="{D9D23B1C-2BD5-40EC-BD45-5FF8795841AA}" srcOrd="0" destOrd="0" presId="urn:microsoft.com/office/officeart/2005/8/layout/bProcess3"/>
    <dgm:cxn modelId="{50F7893E-9098-449C-9C7D-6C6D59F1C7BE}" type="presOf" srcId="{E15CDF7F-2D25-427D-8945-D7DF41299F1D}" destId="{A4E895EE-363A-42B0-9516-A4C1AB7DD81D}" srcOrd="0" destOrd="0" presId="urn:microsoft.com/office/officeart/2005/8/layout/bProcess3"/>
    <dgm:cxn modelId="{7AA5EEA5-37B4-4D63-821A-44453600D08E}" srcId="{3A448A1B-6980-4F06-A35E-8DA97F6657AF}" destId="{88C635DD-A3A1-4C8E-83EC-968EC04EC450}" srcOrd="6" destOrd="0" parTransId="{87E73180-FA40-453B-BAC6-582B9C6186C0}" sibTransId="{CF537F39-A1DD-4075-AA82-B8992F124CFC}"/>
    <dgm:cxn modelId="{B97B2568-DB5D-4882-8E1D-B849256A27F0}" type="presOf" srcId="{C7D73F60-0B57-4376-8D07-678D83296058}" destId="{F9F6D0AA-D27E-40D5-8A3A-439F75A34C63}" srcOrd="0" destOrd="0" presId="urn:microsoft.com/office/officeart/2005/8/layout/bProcess3"/>
    <dgm:cxn modelId="{66CF3280-F335-47D8-AC31-B1A47ED058BA}" type="presOf" srcId="{C7D73F60-0B57-4376-8D07-678D83296058}" destId="{54C92074-E656-403B-9812-21CDFF3E9674}" srcOrd="1" destOrd="0" presId="urn:microsoft.com/office/officeart/2005/8/layout/bProcess3"/>
    <dgm:cxn modelId="{F8719494-BE29-42CE-92C1-3E3037EEC37E}" srcId="{3A448A1B-6980-4F06-A35E-8DA97F6657AF}" destId="{AA33A1EB-48E7-4F78-9DEC-D2E2161884E4}" srcOrd="5" destOrd="0" parTransId="{506A19C2-7B72-4A7E-81CB-F49B4C41B623}" sibTransId="{7F12B67E-517C-4D1B-A018-4293C9ED957B}"/>
    <dgm:cxn modelId="{89EA1BBC-5A3F-4337-BDBA-2380DFDE7874}" srcId="{3A448A1B-6980-4F06-A35E-8DA97F6657AF}" destId="{151F4D22-28F7-493F-A3FA-85833BE7326B}" srcOrd="2" destOrd="0" parTransId="{A2E2248A-DAE3-45B5-8C99-9F36E89BEEA1}" sibTransId="{BCC98A1F-1784-448D-85BB-7E9EFAE140AA}"/>
    <dgm:cxn modelId="{A45682E7-6F39-465A-BF73-C2233BAAB5AA}" type="presOf" srcId="{CF537F39-A1DD-4075-AA82-B8992F124CFC}" destId="{EDAAB8EB-64CE-4760-BCE2-71903C350F06}" srcOrd="0" destOrd="0" presId="urn:microsoft.com/office/officeart/2005/8/layout/bProcess3"/>
    <dgm:cxn modelId="{A95570B6-2F07-4C6E-99C7-7FCA012BF3A0}" type="presOf" srcId="{904E5DD8-A6C6-4AF9-A2F8-F1F55C67715A}" destId="{9232A72B-CED1-44F9-9912-FF0FDF3E2793}" srcOrd="0" destOrd="0" presId="urn:microsoft.com/office/officeart/2005/8/layout/bProcess3"/>
    <dgm:cxn modelId="{143B130E-A3FC-4CF2-9227-E6C7EBC8F5CF}" type="presOf" srcId="{BCC98A1F-1784-448D-85BB-7E9EFAE140AA}" destId="{5D2F25C6-A97C-43FB-A390-A5A93988D79C}" srcOrd="1" destOrd="0" presId="urn:microsoft.com/office/officeart/2005/8/layout/bProcess3"/>
    <dgm:cxn modelId="{2B669E82-E81C-43BE-8221-E2C3587EA5EE}" type="presOf" srcId="{CF537F39-A1DD-4075-AA82-B8992F124CFC}" destId="{F9D145DB-42C7-4480-8075-6CCD88825B16}" srcOrd="1" destOrd="0" presId="urn:microsoft.com/office/officeart/2005/8/layout/bProcess3"/>
    <dgm:cxn modelId="{CE2E12FE-EC89-47DD-B3F7-4C82F0D0ADBC}" type="presOf" srcId="{DB967983-716B-4F67-B945-806F01F24C0F}" destId="{CA7240BB-57DF-483E-A1D8-6A9BFBB3B2D9}" srcOrd="0" destOrd="0" presId="urn:microsoft.com/office/officeart/2005/8/layout/bProcess3"/>
    <dgm:cxn modelId="{1855415A-9F1F-4E7D-B80A-88219667A6E3}" srcId="{3A448A1B-6980-4F06-A35E-8DA97F6657AF}" destId="{0624CF82-EF15-4080-B190-19E5A2077F0E}" srcOrd="4" destOrd="0" parTransId="{78952AB3-0BE3-4443-8E99-BB15DE02B061}" sibTransId="{C7D73F60-0B57-4376-8D07-678D83296058}"/>
    <dgm:cxn modelId="{1CACF159-A3FA-4FEE-A4B2-63E2C0D00942}" type="presOf" srcId="{D94AE6FC-547B-4E88-812C-6AE5DEA985F2}" destId="{67DEA27E-6ADA-4E82-AC79-1BF676BA43C6}" srcOrd="1" destOrd="0" presId="urn:microsoft.com/office/officeart/2005/8/layout/bProcess3"/>
    <dgm:cxn modelId="{A6E5AAF1-1CB3-47D4-AC6D-A8DB4B492812}" type="presOf" srcId="{D9EF2694-5BE8-4A84-A632-5BDC1385507F}" destId="{046FD97B-8B83-457F-B0B3-475916A5C3B0}" srcOrd="1" destOrd="0" presId="urn:microsoft.com/office/officeart/2005/8/layout/bProcess3"/>
    <dgm:cxn modelId="{77B44431-5A03-47AB-90D3-07FC1A6FF59F}" type="presOf" srcId="{E4EE2FE6-3ECB-4E35-A9B4-25836A064EA6}" destId="{F6DDF125-FBC0-441D-AB26-854C9B812207}" srcOrd="0" destOrd="0" presId="urn:microsoft.com/office/officeart/2005/8/layout/bProcess3"/>
    <dgm:cxn modelId="{594CDF37-3B6C-4D58-8990-716195C0537F}" type="presOf" srcId="{6FB37F50-881C-4D5E-A372-AFF3029FA76B}" destId="{E61A6E06-373D-4379-B7EB-7F8C1604DEBF}" srcOrd="0" destOrd="0" presId="urn:microsoft.com/office/officeart/2005/8/layout/bProcess3"/>
    <dgm:cxn modelId="{62151BA8-E358-4626-990E-3EFCDEF91570}" type="presOf" srcId="{D35A0156-2E02-4CC7-88E1-298379CF1008}" destId="{234CCA51-B5FC-498C-A20B-438B7FC6655D}" srcOrd="0" destOrd="0" presId="urn:microsoft.com/office/officeart/2005/8/layout/bProcess3"/>
    <dgm:cxn modelId="{7EB53077-E443-4756-B9D7-EE73B67A11B5}" type="presOf" srcId="{AA33A1EB-48E7-4F78-9DEC-D2E2161884E4}" destId="{9FE68AC9-EFDC-45E6-B84E-0216819D819E}" srcOrd="0" destOrd="0" presId="urn:microsoft.com/office/officeart/2005/8/layout/bProcess3"/>
    <dgm:cxn modelId="{161D4D27-805A-4EA0-9804-9ECB5B7E3434}" type="presOf" srcId="{D94AE6FC-547B-4E88-812C-6AE5DEA985F2}" destId="{C4C4F47E-AECD-4315-9E7E-B246040E4B87}" srcOrd="0" destOrd="0" presId="urn:microsoft.com/office/officeart/2005/8/layout/bProcess3"/>
    <dgm:cxn modelId="{3F4973ED-B22B-4517-AFA7-DF5276CA4E74}" srcId="{3A448A1B-6980-4F06-A35E-8DA97F6657AF}" destId="{58149D61-ECA4-419B-A708-3D0A8CFAFEE2}" srcOrd="1" destOrd="0" parTransId="{934E036E-0028-403C-984E-E5859AB350AD}" sibTransId="{E15CDF7F-2D25-427D-8945-D7DF41299F1D}"/>
    <dgm:cxn modelId="{4B329F14-BFA6-4D7C-AB0A-1DDD619323B1}" srcId="{3A448A1B-6980-4F06-A35E-8DA97F6657AF}" destId="{6FB37F50-881C-4D5E-A372-AFF3029FA76B}" srcOrd="3" destOrd="0" parTransId="{C5B74235-1ACA-408C-8A11-84F58AB8011D}" sibTransId="{ECB3F3AE-ABDA-4960-A0F0-B0FF63A03B73}"/>
    <dgm:cxn modelId="{C1A8D516-D1E7-4060-9B34-6F5F3373017E}" type="presOf" srcId="{ECB3F3AE-ABDA-4960-A0F0-B0FF63A03B73}" destId="{41929679-85CB-4810-B833-76DD7E8865D4}" srcOrd="0" destOrd="0" presId="urn:microsoft.com/office/officeart/2005/8/layout/bProcess3"/>
    <dgm:cxn modelId="{4D6780CA-4B52-49B3-AA1E-C02496898D12}" type="presOf" srcId="{ECB3F3AE-ABDA-4960-A0F0-B0FF63A03B73}" destId="{FE8EF61F-6E64-428B-AA65-EFDCAA5614CB}" srcOrd="1" destOrd="0" presId="urn:microsoft.com/office/officeart/2005/8/layout/bProcess3"/>
    <dgm:cxn modelId="{1BBA86BE-820A-4D76-876A-27B922F1404F}" srcId="{3A448A1B-6980-4F06-A35E-8DA97F6657AF}" destId="{77429B41-7E63-4068-B6F9-3895DFACDE31}" srcOrd="11" destOrd="0" parTransId="{A5FEAF7C-5D91-4EEB-B4C8-48F477B9846F}" sibTransId="{ED86EC92-AFC4-4DB4-BCD8-BC69350CBABF}"/>
    <dgm:cxn modelId="{49B7EF79-702E-4B9D-8A3D-73BBED63F49D}" type="presOf" srcId="{D9EF2694-5BE8-4A84-A632-5BDC1385507F}" destId="{BDA37FD0-C85A-421B-899A-17035A7BE393}" srcOrd="0" destOrd="0" presId="urn:microsoft.com/office/officeart/2005/8/layout/bProcess3"/>
    <dgm:cxn modelId="{3FE87EC0-2358-4266-A073-38022B164191}" srcId="{3A448A1B-6980-4F06-A35E-8DA97F6657AF}" destId="{8CFE182B-DF55-406A-BD62-4C54ED3B8EA4}" srcOrd="8" destOrd="0" parTransId="{D82F75F5-FB29-473D-A15E-1AA69FE5C30D}" sibTransId="{796F54B7-805C-4B9B-B077-F9C4DFD3C5D3}"/>
    <dgm:cxn modelId="{B7B261E2-76DD-4548-A769-DF81F0DF3590}" type="presOf" srcId="{E15CDF7F-2D25-427D-8945-D7DF41299F1D}" destId="{3D908B91-6A55-4920-A747-63651CC08122}" srcOrd="1" destOrd="0" presId="urn:microsoft.com/office/officeart/2005/8/layout/bProcess3"/>
    <dgm:cxn modelId="{0CE037A7-ECD2-44FD-863C-788216432C64}" type="presOf" srcId="{E4EE2FE6-3ECB-4E35-A9B4-25836A064EA6}" destId="{2AAD3696-61C3-4A07-88DD-738221ED4C2E}" srcOrd="1" destOrd="0" presId="urn:microsoft.com/office/officeart/2005/8/layout/bProcess3"/>
    <dgm:cxn modelId="{E4477123-F44A-4264-B8C9-BAE31BEF42D7}" type="presOf" srcId="{77429B41-7E63-4068-B6F9-3895DFACDE31}" destId="{31A12783-268F-46EB-B91D-A746EB892806}" srcOrd="0" destOrd="0" presId="urn:microsoft.com/office/officeart/2005/8/layout/bProcess3"/>
    <dgm:cxn modelId="{1254F753-77AB-4770-BCE6-45F4A842C4BF}" type="presOf" srcId="{7F12B67E-517C-4D1B-A018-4293C9ED957B}" destId="{384CEC15-1112-4901-A784-24D5380409A8}" srcOrd="1" destOrd="0" presId="urn:microsoft.com/office/officeart/2005/8/layout/bProcess3"/>
    <dgm:cxn modelId="{6C045808-A668-4DF6-BD82-422FA7E90D21}" type="presOf" srcId="{796F54B7-805C-4B9B-B077-F9C4DFD3C5D3}" destId="{0131EBFB-5EF3-41B2-AFE7-3682CA7CFA3A}" srcOrd="1" destOrd="0" presId="urn:microsoft.com/office/officeart/2005/8/layout/bProcess3"/>
    <dgm:cxn modelId="{8BCF90B6-B44F-4ED4-B100-1C22C6A1A5DE}" type="presOf" srcId="{58149D61-ECA4-419B-A708-3D0A8CFAFEE2}" destId="{F574D107-7860-4E9F-83FB-3D3F07C7D60D}" srcOrd="0" destOrd="0" presId="urn:microsoft.com/office/officeart/2005/8/layout/bProcess3"/>
    <dgm:cxn modelId="{0F0FB194-90DC-410D-BF05-FAA065E335AD}" type="presParOf" srcId="{D5DF5A5E-FE45-44CF-ACF9-B083BAAFD915}" destId="{D9D23B1C-2BD5-40EC-BD45-5FF8795841AA}" srcOrd="0" destOrd="0" presId="urn:microsoft.com/office/officeart/2005/8/layout/bProcess3"/>
    <dgm:cxn modelId="{BC07250C-23D3-4EEC-A773-72781DFA7B52}" type="presParOf" srcId="{D5DF5A5E-FE45-44CF-ACF9-B083BAAFD915}" destId="{BDA37FD0-C85A-421B-899A-17035A7BE393}" srcOrd="1" destOrd="0" presId="urn:microsoft.com/office/officeart/2005/8/layout/bProcess3"/>
    <dgm:cxn modelId="{CB65498F-880B-4980-89F5-49D2C6E2F597}" type="presParOf" srcId="{BDA37FD0-C85A-421B-899A-17035A7BE393}" destId="{046FD97B-8B83-457F-B0B3-475916A5C3B0}" srcOrd="0" destOrd="0" presId="urn:microsoft.com/office/officeart/2005/8/layout/bProcess3"/>
    <dgm:cxn modelId="{65E444D7-E529-4B58-A1A7-75298E8BFFAD}" type="presParOf" srcId="{D5DF5A5E-FE45-44CF-ACF9-B083BAAFD915}" destId="{F574D107-7860-4E9F-83FB-3D3F07C7D60D}" srcOrd="2" destOrd="0" presId="urn:microsoft.com/office/officeart/2005/8/layout/bProcess3"/>
    <dgm:cxn modelId="{843AFD55-298D-4FE0-B66F-5A1BCAA60E1E}" type="presParOf" srcId="{D5DF5A5E-FE45-44CF-ACF9-B083BAAFD915}" destId="{A4E895EE-363A-42B0-9516-A4C1AB7DD81D}" srcOrd="3" destOrd="0" presId="urn:microsoft.com/office/officeart/2005/8/layout/bProcess3"/>
    <dgm:cxn modelId="{CDD8EA21-AC44-4F30-90D1-7723B19CEFCB}" type="presParOf" srcId="{A4E895EE-363A-42B0-9516-A4C1AB7DD81D}" destId="{3D908B91-6A55-4920-A747-63651CC08122}" srcOrd="0" destOrd="0" presId="urn:microsoft.com/office/officeart/2005/8/layout/bProcess3"/>
    <dgm:cxn modelId="{06BD04F3-37F9-49FF-9E2A-C9548B1B40B8}" type="presParOf" srcId="{D5DF5A5E-FE45-44CF-ACF9-B083BAAFD915}" destId="{63B64C81-C9AD-4F60-BF77-6B28D7CE0111}" srcOrd="4" destOrd="0" presId="urn:microsoft.com/office/officeart/2005/8/layout/bProcess3"/>
    <dgm:cxn modelId="{64DE5614-37B1-41D3-8F21-8F65BF422F15}" type="presParOf" srcId="{D5DF5A5E-FE45-44CF-ACF9-B083BAAFD915}" destId="{B45A395C-8CC2-4264-AFCE-814DD128EE17}" srcOrd="5" destOrd="0" presId="urn:microsoft.com/office/officeart/2005/8/layout/bProcess3"/>
    <dgm:cxn modelId="{DE1AE0ED-753C-4D08-A9AB-40E76B39040D}" type="presParOf" srcId="{B45A395C-8CC2-4264-AFCE-814DD128EE17}" destId="{5D2F25C6-A97C-43FB-A390-A5A93988D79C}" srcOrd="0" destOrd="0" presId="urn:microsoft.com/office/officeart/2005/8/layout/bProcess3"/>
    <dgm:cxn modelId="{9C7DB84B-9983-492B-9E5D-159A04168D7A}" type="presParOf" srcId="{D5DF5A5E-FE45-44CF-ACF9-B083BAAFD915}" destId="{E61A6E06-373D-4379-B7EB-7F8C1604DEBF}" srcOrd="6" destOrd="0" presId="urn:microsoft.com/office/officeart/2005/8/layout/bProcess3"/>
    <dgm:cxn modelId="{68863867-B5A2-4565-A5D4-BC1372A40495}" type="presParOf" srcId="{D5DF5A5E-FE45-44CF-ACF9-B083BAAFD915}" destId="{41929679-85CB-4810-B833-76DD7E8865D4}" srcOrd="7" destOrd="0" presId="urn:microsoft.com/office/officeart/2005/8/layout/bProcess3"/>
    <dgm:cxn modelId="{DF647F0E-915D-4689-9F4B-81E5C4FF5556}" type="presParOf" srcId="{41929679-85CB-4810-B833-76DD7E8865D4}" destId="{FE8EF61F-6E64-428B-AA65-EFDCAA5614CB}" srcOrd="0" destOrd="0" presId="urn:microsoft.com/office/officeart/2005/8/layout/bProcess3"/>
    <dgm:cxn modelId="{35E7B345-0A12-42F3-9FFA-D21105E33313}" type="presParOf" srcId="{D5DF5A5E-FE45-44CF-ACF9-B083BAAFD915}" destId="{BAB9387B-CB05-4E35-B8F9-9BC4FE858C77}" srcOrd="8" destOrd="0" presId="urn:microsoft.com/office/officeart/2005/8/layout/bProcess3"/>
    <dgm:cxn modelId="{B9A6336F-1383-471B-893E-C52E9D4460C4}" type="presParOf" srcId="{D5DF5A5E-FE45-44CF-ACF9-B083BAAFD915}" destId="{F9F6D0AA-D27E-40D5-8A3A-439F75A34C63}" srcOrd="9" destOrd="0" presId="urn:microsoft.com/office/officeart/2005/8/layout/bProcess3"/>
    <dgm:cxn modelId="{12870B70-5143-4603-AD7A-502B01F93E40}" type="presParOf" srcId="{F9F6D0AA-D27E-40D5-8A3A-439F75A34C63}" destId="{54C92074-E656-403B-9812-21CDFF3E9674}" srcOrd="0" destOrd="0" presId="urn:microsoft.com/office/officeart/2005/8/layout/bProcess3"/>
    <dgm:cxn modelId="{D6F390B4-057F-48AE-9C3B-B06ED0F27FB5}" type="presParOf" srcId="{D5DF5A5E-FE45-44CF-ACF9-B083BAAFD915}" destId="{9FE68AC9-EFDC-45E6-B84E-0216819D819E}" srcOrd="10" destOrd="0" presId="urn:microsoft.com/office/officeart/2005/8/layout/bProcess3"/>
    <dgm:cxn modelId="{1A90D1A0-1E15-48D2-A01D-17E04D12092A}" type="presParOf" srcId="{D5DF5A5E-FE45-44CF-ACF9-B083BAAFD915}" destId="{21CBD16E-FAAD-40E7-844C-23B112FD2B36}" srcOrd="11" destOrd="0" presId="urn:microsoft.com/office/officeart/2005/8/layout/bProcess3"/>
    <dgm:cxn modelId="{31C9C955-6282-452D-B48F-5485D764DE26}" type="presParOf" srcId="{21CBD16E-FAAD-40E7-844C-23B112FD2B36}" destId="{384CEC15-1112-4901-A784-24D5380409A8}" srcOrd="0" destOrd="0" presId="urn:microsoft.com/office/officeart/2005/8/layout/bProcess3"/>
    <dgm:cxn modelId="{C1E46123-2B9A-401D-8AC0-4959201483E6}" type="presParOf" srcId="{D5DF5A5E-FE45-44CF-ACF9-B083BAAFD915}" destId="{5FFF313A-A21E-4AA9-BFD8-B020B6B145E0}" srcOrd="12" destOrd="0" presId="urn:microsoft.com/office/officeart/2005/8/layout/bProcess3"/>
    <dgm:cxn modelId="{424D0CED-ABF7-46C9-9010-1E523F3D1659}" type="presParOf" srcId="{D5DF5A5E-FE45-44CF-ACF9-B083BAAFD915}" destId="{EDAAB8EB-64CE-4760-BCE2-71903C350F06}" srcOrd="13" destOrd="0" presId="urn:microsoft.com/office/officeart/2005/8/layout/bProcess3"/>
    <dgm:cxn modelId="{1214730A-43E4-4648-AA3D-31DF969692C1}" type="presParOf" srcId="{EDAAB8EB-64CE-4760-BCE2-71903C350F06}" destId="{F9D145DB-42C7-4480-8075-6CCD88825B16}" srcOrd="0" destOrd="0" presId="urn:microsoft.com/office/officeart/2005/8/layout/bProcess3"/>
    <dgm:cxn modelId="{63268F74-6078-45D3-B6C4-07C96235E64D}" type="presParOf" srcId="{D5DF5A5E-FE45-44CF-ACF9-B083BAAFD915}" destId="{CA7240BB-57DF-483E-A1D8-6A9BFBB3B2D9}" srcOrd="14" destOrd="0" presId="urn:microsoft.com/office/officeart/2005/8/layout/bProcess3"/>
    <dgm:cxn modelId="{D7DCEE49-33DA-417A-A50B-582680AA4B57}" type="presParOf" srcId="{D5DF5A5E-FE45-44CF-ACF9-B083BAAFD915}" destId="{234CCA51-B5FC-498C-A20B-438B7FC6655D}" srcOrd="15" destOrd="0" presId="urn:microsoft.com/office/officeart/2005/8/layout/bProcess3"/>
    <dgm:cxn modelId="{FD68D9D2-5809-4552-B9EC-A88BA382A7B2}" type="presParOf" srcId="{234CCA51-B5FC-498C-A20B-438B7FC6655D}" destId="{4D18FDE7-E6BC-407A-8511-25D13D5584DA}" srcOrd="0" destOrd="0" presId="urn:microsoft.com/office/officeart/2005/8/layout/bProcess3"/>
    <dgm:cxn modelId="{2E3D9A72-728B-45CA-8EBD-197855EA10EF}" type="presParOf" srcId="{D5DF5A5E-FE45-44CF-ACF9-B083BAAFD915}" destId="{AC5D1C74-47C7-4F12-8F0E-88E1F69A4CEA}" srcOrd="16" destOrd="0" presId="urn:microsoft.com/office/officeart/2005/8/layout/bProcess3"/>
    <dgm:cxn modelId="{F995FC38-23F0-4096-8A85-AA3346B6778F}" type="presParOf" srcId="{D5DF5A5E-FE45-44CF-ACF9-B083BAAFD915}" destId="{86572620-4917-490E-9266-5346E77AB2B1}" srcOrd="17" destOrd="0" presId="urn:microsoft.com/office/officeart/2005/8/layout/bProcess3"/>
    <dgm:cxn modelId="{F0072047-4632-4CD6-923A-36D2A380BD53}" type="presParOf" srcId="{86572620-4917-490E-9266-5346E77AB2B1}" destId="{0131EBFB-5EF3-41B2-AFE7-3682CA7CFA3A}" srcOrd="0" destOrd="0" presId="urn:microsoft.com/office/officeart/2005/8/layout/bProcess3"/>
    <dgm:cxn modelId="{1B4C76CC-8699-499F-A3A9-6F217167A1EB}" type="presParOf" srcId="{D5DF5A5E-FE45-44CF-ACF9-B083BAAFD915}" destId="{9232A72B-CED1-44F9-9912-FF0FDF3E2793}" srcOrd="18" destOrd="0" presId="urn:microsoft.com/office/officeart/2005/8/layout/bProcess3"/>
    <dgm:cxn modelId="{04115A0E-D910-4315-9E80-6AB655161955}" type="presParOf" srcId="{D5DF5A5E-FE45-44CF-ACF9-B083BAAFD915}" destId="{C4C4F47E-AECD-4315-9E7E-B246040E4B87}" srcOrd="19" destOrd="0" presId="urn:microsoft.com/office/officeart/2005/8/layout/bProcess3"/>
    <dgm:cxn modelId="{1A664F2D-0B18-406C-B90B-CA1ACC7569BA}" type="presParOf" srcId="{C4C4F47E-AECD-4315-9E7E-B246040E4B87}" destId="{67DEA27E-6ADA-4E82-AC79-1BF676BA43C6}" srcOrd="0" destOrd="0" presId="urn:microsoft.com/office/officeart/2005/8/layout/bProcess3"/>
    <dgm:cxn modelId="{517949DD-2E41-46F1-A249-3229EE92FE1C}" type="presParOf" srcId="{D5DF5A5E-FE45-44CF-ACF9-B083BAAFD915}" destId="{5D24C11A-95C0-4D1F-A502-E98E3719316F}" srcOrd="20" destOrd="0" presId="urn:microsoft.com/office/officeart/2005/8/layout/bProcess3"/>
    <dgm:cxn modelId="{E017C14B-93E9-49DA-9ACE-316324982D1F}" type="presParOf" srcId="{D5DF5A5E-FE45-44CF-ACF9-B083BAAFD915}" destId="{F6DDF125-FBC0-441D-AB26-854C9B812207}" srcOrd="21" destOrd="0" presId="urn:microsoft.com/office/officeart/2005/8/layout/bProcess3"/>
    <dgm:cxn modelId="{294F7E4A-28DC-421C-A7D4-C2B923DF9737}" type="presParOf" srcId="{F6DDF125-FBC0-441D-AB26-854C9B812207}" destId="{2AAD3696-61C3-4A07-88DD-738221ED4C2E}" srcOrd="0" destOrd="0" presId="urn:microsoft.com/office/officeart/2005/8/layout/bProcess3"/>
    <dgm:cxn modelId="{19C4BCCD-C589-4FCD-A172-3010B0050214}" type="presParOf" srcId="{D5DF5A5E-FE45-44CF-ACF9-B083BAAFD915}" destId="{31A12783-268F-46EB-B91D-A746EB892806}" srcOrd="2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A37FD0-C85A-421B-899A-17035A7BE393}">
      <dsp:nvSpPr>
        <dsp:cNvPr id="0" name=""/>
        <dsp:cNvSpPr/>
      </dsp:nvSpPr>
      <dsp:spPr>
        <a:xfrm>
          <a:off x="1851387" y="1275068"/>
          <a:ext cx="39523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5235" y="45720"/>
              </a:lnTo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038359" y="1318659"/>
        <a:ext cx="21291" cy="4258"/>
      </dsp:txXfrm>
    </dsp:sp>
    <dsp:sp modelId="{D9D23B1C-2BD5-40EC-BD45-5FF8795841AA}">
      <dsp:nvSpPr>
        <dsp:cNvPr id="0" name=""/>
        <dsp:cNvSpPr/>
      </dsp:nvSpPr>
      <dsp:spPr>
        <a:xfrm>
          <a:off x="1728" y="765351"/>
          <a:ext cx="1851459" cy="11108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 Worldwide Depression</a:t>
          </a:r>
          <a:br>
            <a:rPr lang="en-US" sz="1300" kern="1200" dirty="0" smtClean="0"/>
          </a:br>
          <a:r>
            <a:rPr lang="en-US" sz="1300" kern="1200" dirty="0" smtClean="0"/>
            <a:t>-</a:t>
          </a:r>
          <a:br>
            <a:rPr lang="en-US" sz="1300" kern="1200" dirty="0" smtClean="0"/>
          </a:br>
          <a:r>
            <a:rPr lang="en-US" sz="1300" kern="1200" dirty="0" smtClean="0"/>
            <a:t>-</a:t>
          </a:r>
          <a:br>
            <a:rPr lang="en-US" sz="1300" kern="1200" dirty="0" smtClean="0"/>
          </a:br>
          <a:r>
            <a:rPr lang="en-US" sz="1300" kern="1200" dirty="0" smtClean="0"/>
            <a:t>-</a:t>
          </a:r>
          <a:endParaRPr lang="en-US" sz="1300" kern="1200" dirty="0"/>
        </a:p>
      </dsp:txBody>
      <dsp:txXfrm>
        <a:off x="1728" y="765351"/>
        <a:ext cx="1851459" cy="1110875"/>
      </dsp:txXfrm>
    </dsp:sp>
    <dsp:sp modelId="{A4E895EE-363A-42B0-9516-A4C1AB7DD81D}">
      <dsp:nvSpPr>
        <dsp:cNvPr id="0" name=""/>
        <dsp:cNvSpPr/>
      </dsp:nvSpPr>
      <dsp:spPr>
        <a:xfrm>
          <a:off x="4128682" y="1275068"/>
          <a:ext cx="39523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5235" y="45720"/>
              </a:lnTo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15654" y="1318659"/>
        <a:ext cx="21291" cy="4258"/>
      </dsp:txXfrm>
    </dsp:sp>
    <dsp:sp modelId="{F574D107-7860-4E9F-83FB-3D3F07C7D60D}">
      <dsp:nvSpPr>
        <dsp:cNvPr id="0" name=""/>
        <dsp:cNvSpPr/>
      </dsp:nvSpPr>
      <dsp:spPr>
        <a:xfrm>
          <a:off x="2279023" y="765351"/>
          <a:ext cx="1851459" cy="11108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The Treaty of Versailles </a:t>
          </a:r>
          <a:br>
            <a:rPr lang="en-US" sz="1300" kern="1200" dirty="0" smtClean="0"/>
          </a:br>
          <a:r>
            <a:rPr lang="en-US" sz="1300" kern="1200" dirty="0" smtClean="0"/>
            <a:t>-</a:t>
          </a:r>
          <a:br>
            <a:rPr lang="en-US" sz="1300" kern="1200" dirty="0" smtClean="0"/>
          </a:br>
          <a:r>
            <a:rPr lang="en-US" sz="1300" kern="1200" dirty="0" smtClean="0"/>
            <a:t>-</a:t>
          </a:r>
          <a:br>
            <a:rPr lang="en-US" sz="1300" kern="1200" dirty="0" smtClean="0"/>
          </a:br>
          <a:r>
            <a:rPr lang="en-US" sz="1300" kern="1200" dirty="0" smtClean="0"/>
            <a:t>-</a:t>
          </a:r>
          <a:endParaRPr lang="en-US" sz="1300" kern="1200" dirty="0"/>
        </a:p>
      </dsp:txBody>
      <dsp:txXfrm>
        <a:off x="2279023" y="765351"/>
        <a:ext cx="1851459" cy="1110875"/>
      </dsp:txXfrm>
    </dsp:sp>
    <dsp:sp modelId="{B45A395C-8CC2-4264-AFCE-814DD128EE17}">
      <dsp:nvSpPr>
        <dsp:cNvPr id="0" name=""/>
        <dsp:cNvSpPr/>
      </dsp:nvSpPr>
      <dsp:spPr>
        <a:xfrm>
          <a:off x="6405976" y="1275068"/>
          <a:ext cx="39523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5235" y="45720"/>
              </a:lnTo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592948" y="1318659"/>
        <a:ext cx="21291" cy="4258"/>
      </dsp:txXfrm>
    </dsp:sp>
    <dsp:sp modelId="{63B64C81-C9AD-4F60-BF77-6B28D7CE0111}">
      <dsp:nvSpPr>
        <dsp:cNvPr id="0" name=""/>
        <dsp:cNvSpPr/>
      </dsp:nvSpPr>
      <dsp:spPr>
        <a:xfrm>
          <a:off x="4556317" y="765351"/>
          <a:ext cx="1851459" cy="11108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Adolf Hitler’s in Prison…</a:t>
          </a:r>
          <a:br>
            <a:rPr lang="en-US" sz="1300" kern="1200" dirty="0" smtClean="0"/>
          </a:br>
          <a:r>
            <a:rPr lang="en-US" sz="1300" kern="1200" dirty="0" smtClean="0"/>
            <a:t>-</a:t>
          </a:r>
          <a:br>
            <a:rPr lang="en-US" sz="1300" kern="1200" dirty="0" smtClean="0"/>
          </a:br>
          <a:r>
            <a:rPr lang="en-US" sz="1300" kern="1200" dirty="0" smtClean="0"/>
            <a:t>-</a:t>
          </a:r>
          <a:br>
            <a:rPr lang="en-US" sz="1300" kern="1200" dirty="0" smtClean="0"/>
          </a:br>
          <a:r>
            <a:rPr lang="en-US" sz="1300" kern="1200" dirty="0" smtClean="0"/>
            <a:t>-</a:t>
          </a:r>
          <a:endParaRPr lang="en-US" sz="1300" kern="1200" dirty="0"/>
        </a:p>
      </dsp:txBody>
      <dsp:txXfrm>
        <a:off x="4556317" y="765351"/>
        <a:ext cx="1851459" cy="1110875"/>
      </dsp:txXfrm>
    </dsp:sp>
    <dsp:sp modelId="{41929679-85CB-4810-B833-76DD7E8865D4}">
      <dsp:nvSpPr>
        <dsp:cNvPr id="0" name=""/>
        <dsp:cNvSpPr/>
      </dsp:nvSpPr>
      <dsp:spPr>
        <a:xfrm>
          <a:off x="927457" y="1874426"/>
          <a:ext cx="6831884" cy="395235"/>
        </a:xfrm>
        <a:custGeom>
          <a:avLst/>
          <a:gdLst/>
          <a:ahLst/>
          <a:cxnLst/>
          <a:rect l="0" t="0" r="0" b="0"/>
          <a:pathLst>
            <a:path>
              <a:moveTo>
                <a:pt x="6831884" y="0"/>
              </a:moveTo>
              <a:lnTo>
                <a:pt x="6831884" y="214717"/>
              </a:lnTo>
              <a:lnTo>
                <a:pt x="0" y="214717"/>
              </a:lnTo>
              <a:lnTo>
                <a:pt x="0" y="395235"/>
              </a:lnTo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72271" y="2069915"/>
        <a:ext cx="342257" cy="4258"/>
      </dsp:txXfrm>
    </dsp:sp>
    <dsp:sp modelId="{E61A6E06-373D-4379-B7EB-7F8C1604DEBF}">
      <dsp:nvSpPr>
        <dsp:cNvPr id="0" name=""/>
        <dsp:cNvSpPr/>
      </dsp:nvSpPr>
      <dsp:spPr>
        <a:xfrm>
          <a:off x="6833612" y="765351"/>
          <a:ext cx="1851459" cy="11108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Mein </a:t>
          </a:r>
          <a:r>
            <a:rPr lang="en-US" sz="1300" kern="1200" dirty="0" err="1" smtClean="0"/>
            <a:t>Kampf</a:t>
          </a:r>
          <a:r>
            <a:rPr lang="en-US" sz="1300" kern="1200" dirty="0" smtClean="0"/>
            <a:t/>
          </a:r>
          <a:br>
            <a:rPr lang="en-US" sz="1300" kern="1200" dirty="0" smtClean="0"/>
          </a:br>
          <a:r>
            <a:rPr lang="en-US" sz="1300" kern="1200" dirty="0" smtClean="0"/>
            <a:t>-</a:t>
          </a:r>
          <a:br>
            <a:rPr lang="en-US" sz="1300" kern="1200" dirty="0" smtClean="0"/>
          </a:br>
          <a:r>
            <a:rPr lang="en-US" sz="1300" kern="1200" dirty="0" smtClean="0"/>
            <a:t>-</a:t>
          </a:r>
          <a:br>
            <a:rPr lang="en-US" sz="1300" kern="1200" dirty="0" smtClean="0"/>
          </a:br>
          <a:r>
            <a:rPr lang="en-US" sz="1300" kern="1200" dirty="0" smtClean="0"/>
            <a:t>-</a:t>
          </a:r>
          <a:endParaRPr lang="en-US" sz="1300" kern="1200" dirty="0"/>
        </a:p>
      </dsp:txBody>
      <dsp:txXfrm>
        <a:off x="6833612" y="765351"/>
        <a:ext cx="1851459" cy="1110875"/>
      </dsp:txXfrm>
    </dsp:sp>
    <dsp:sp modelId="{F9F6D0AA-D27E-40D5-8A3A-439F75A34C63}">
      <dsp:nvSpPr>
        <dsp:cNvPr id="0" name=""/>
        <dsp:cNvSpPr/>
      </dsp:nvSpPr>
      <dsp:spPr>
        <a:xfrm>
          <a:off x="1851387" y="2811780"/>
          <a:ext cx="39523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5235" y="45720"/>
              </a:lnTo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038359" y="2855370"/>
        <a:ext cx="21291" cy="4258"/>
      </dsp:txXfrm>
    </dsp:sp>
    <dsp:sp modelId="{BAB9387B-CB05-4E35-B8F9-9BC4FE858C77}">
      <dsp:nvSpPr>
        <dsp:cNvPr id="0" name=""/>
        <dsp:cNvSpPr/>
      </dsp:nvSpPr>
      <dsp:spPr>
        <a:xfrm>
          <a:off x="1728" y="2302062"/>
          <a:ext cx="1851459" cy="11108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Hitler’s Rise to power</a:t>
          </a:r>
          <a:br>
            <a:rPr lang="en-US" sz="1300" kern="1200" dirty="0" smtClean="0"/>
          </a:br>
          <a:r>
            <a:rPr lang="en-US" sz="1300" kern="1200" dirty="0" smtClean="0"/>
            <a:t>-</a:t>
          </a:r>
          <a:br>
            <a:rPr lang="en-US" sz="1300" kern="1200" dirty="0" smtClean="0"/>
          </a:br>
          <a:r>
            <a:rPr lang="en-US" sz="1300" kern="1200" dirty="0" smtClean="0"/>
            <a:t>-</a:t>
          </a:r>
          <a:br>
            <a:rPr lang="en-US" sz="1300" kern="1200" dirty="0" smtClean="0"/>
          </a:br>
          <a:r>
            <a:rPr lang="en-US" sz="1300" kern="1200" dirty="0" smtClean="0"/>
            <a:t>-</a:t>
          </a:r>
          <a:endParaRPr lang="en-US" sz="1300" kern="1200" dirty="0"/>
        </a:p>
      </dsp:txBody>
      <dsp:txXfrm>
        <a:off x="1728" y="2302062"/>
        <a:ext cx="1851459" cy="1110875"/>
      </dsp:txXfrm>
    </dsp:sp>
    <dsp:sp modelId="{21CBD16E-FAAD-40E7-844C-23B112FD2B36}">
      <dsp:nvSpPr>
        <dsp:cNvPr id="0" name=""/>
        <dsp:cNvSpPr/>
      </dsp:nvSpPr>
      <dsp:spPr>
        <a:xfrm>
          <a:off x="4128682" y="2811780"/>
          <a:ext cx="39523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5235" y="45720"/>
              </a:lnTo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15654" y="2855370"/>
        <a:ext cx="21291" cy="4258"/>
      </dsp:txXfrm>
    </dsp:sp>
    <dsp:sp modelId="{9FE68AC9-EFDC-45E6-B84E-0216819D819E}">
      <dsp:nvSpPr>
        <dsp:cNvPr id="0" name=""/>
        <dsp:cNvSpPr/>
      </dsp:nvSpPr>
      <dsp:spPr>
        <a:xfrm>
          <a:off x="2279023" y="2302062"/>
          <a:ext cx="1851459" cy="11108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Hitler’s Aggression</a:t>
          </a:r>
          <a:br>
            <a:rPr lang="en-US" sz="1300" kern="1200" dirty="0" smtClean="0"/>
          </a:br>
          <a:r>
            <a:rPr lang="en-US" sz="1300" kern="1200" dirty="0" smtClean="0"/>
            <a:t>-</a:t>
          </a:r>
          <a:br>
            <a:rPr lang="en-US" sz="1300" kern="1200" dirty="0" smtClean="0"/>
          </a:br>
          <a:r>
            <a:rPr lang="en-US" sz="1300" kern="1200" dirty="0" smtClean="0"/>
            <a:t>-</a:t>
          </a:r>
          <a:br>
            <a:rPr lang="en-US" sz="1300" kern="1200" dirty="0" smtClean="0"/>
          </a:br>
          <a:r>
            <a:rPr lang="en-US" sz="1300" kern="1200" dirty="0" smtClean="0"/>
            <a:t>-</a:t>
          </a:r>
          <a:endParaRPr lang="en-US" sz="1300" kern="1200" dirty="0"/>
        </a:p>
      </dsp:txBody>
      <dsp:txXfrm>
        <a:off x="2279023" y="2302062"/>
        <a:ext cx="1851459" cy="1110875"/>
      </dsp:txXfrm>
    </dsp:sp>
    <dsp:sp modelId="{EDAAB8EB-64CE-4760-BCE2-71903C350F06}">
      <dsp:nvSpPr>
        <dsp:cNvPr id="0" name=""/>
        <dsp:cNvSpPr/>
      </dsp:nvSpPr>
      <dsp:spPr>
        <a:xfrm>
          <a:off x="6405976" y="2811780"/>
          <a:ext cx="39523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5235" y="45720"/>
              </a:lnTo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592948" y="2855370"/>
        <a:ext cx="21291" cy="4258"/>
      </dsp:txXfrm>
    </dsp:sp>
    <dsp:sp modelId="{5FFF313A-A21E-4AA9-BFD8-B020B6B145E0}">
      <dsp:nvSpPr>
        <dsp:cNvPr id="0" name=""/>
        <dsp:cNvSpPr/>
      </dsp:nvSpPr>
      <dsp:spPr>
        <a:xfrm>
          <a:off x="4556317" y="2302062"/>
          <a:ext cx="1851459" cy="11108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Munich Agreement</a:t>
          </a:r>
          <a:br>
            <a:rPr lang="en-US" sz="1300" kern="1200" dirty="0" smtClean="0"/>
          </a:br>
          <a:r>
            <a:rPr lang="en-US" sz="1300" kern="1200" dirty="0" smtClean="0"/>
            <a:t>-</a:t>
          </a:r>
          <a:br>
            <a:rPr lang="en-US" sz="1300" kern="1200" dirty="0" smtClean="0"/>
          </a:br>
          <a:r>
            <a:rPr lang="en-US" sz="1300" kern="1200" dirty="0" smtClean="0"/>
            <a:t>-</a:t>
          </a:r>
          <a:br>
            <a:rPr lang="en-US" sz="1300" kern="1200" dirty="0" smtClean="0"/>
          </a:br>
          <a:r>
            <a:rPr lang="en-US" sz="1300" kern="1200" dirty="0" smtClean="0"/>
            <a:t>-</a:t>
          </a:r>
          <a:endParaRPr lang="en-US" sz="1300" kern="1200" dirty="0"/>
        </a:p>
      </dsp:txBody>
      <dsp:txXfrm>
        <a:off x="4556317" y="2302062"/>
        <a:ext cx="1851459" cy="1110875"/>
      </dsp:txXfrm>
    </dsp:sp>
    <dsp:sp modelId="{234CCA51-B5FC-498C-A20B-438B7FC6655D}">
      <dsp:nvSpPr>
        <dsp:cNvPr id="0" name=""/>
        <dsp:cNvSpPr/>
      </dsp:nvSpPr>
      <dsp:spPr>
        <a:xfrm>
          <a:off x="927457" y="3411137"/>
          <a:ext cx="6831884" cy="395235"/>
        </a:xfrm>
        <a:custGeom>
          <a:avLst/>
          <a:gdLst/>
          <a:ahLst/>
          <a:cxnLst/>
          <a:rect l="0" t="0" r="0" b="0"/>
          <a:pathLst>
            <a:path>
              <a:moveTo>
                <a:pt x="6831884" y="0"/>
              </a:moveTo>
              <a:lnTo>
                <a:pt x="6831884" y="214717"/>
              </a:lnTo>
              <a:lnTo>
                <a:pt x="0" y="214717"/>
              </a:lnTo>
              <a:lnTo>
                <a:pt x="0" y="395235"/>
              </a:lnTo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72271" y="3606626"/>
        <a:ext cx="342257" cy="4258"/>
      </dsp:txXfrm>
    </dsp:sp>
    <dsp:sp modelId="{CA7240BB-57DF-483E-A1D8-6A9BFBB3B2D9}">
      <dsp:nvSpPr>
        <dsp:cNvPr id="0" name=""/>
        <dsp:cNvSpPr/>
      </dsp:nvSpPr>
      <dsp:spPr>
        <a:xfrm>
          <a:off x="6833612" y="2302062"/>
          <a:ext cx="1851459" cy="11108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Invasion of Poland</a:t>
          </a:r>
          <a:br>
            <a:rPr lang="en-US" sz="1300" kern="1200" dirty="0" smtClean="0"/>
          </a:br>
          <a:r>
            <a:rPr lang="en-US" sz="1300" kern="1200" dirty="0" smtClean="0"/>
            <a:t>-</a:t>
          </a:r>
          <a:br>
            <a:rPr lang="en-US" sz="1300" kern="1200" dirty="0" smtClean="0"/>
          </a:br>
          <a:r>
            <a:rPr lang="en-US" sz="1300" kern="1200" dirty="0" smtClean="0"/>
            <a:t>-</a:t>
          </a:r>
          <a:br>
            <a:rPr lang="en-US" sz="1300" kern="1200" dirty="0" smtClean="0"/>
          </a:br>
          <a:r>
            <a:rPr lang="en-US" sz="1300" kern="1200" dirty="0" smtClean="0"/>
            <a:t>-</a:t>
          </a:r>
          <a:endParaRPr lang="en-US" sz="1300" kern="1200" dirty="0"/>
        </a:p>
      </dsp:txBody>
      <dsp:txXfrm>
        <a:off x="6833612" y="2302062"/>
        <a:ext cx="1851459" cy="1110875"/>
      </dsp:txXfrm>
    </dsp:sp>
    <dsp:sp modelId="{86572620-4917-490E-9266-5346E77AB2B1}">
      <dsp:nvSpPr>
        <dsp:cNvPr id="0" name=""/>
        <dsp:cNvSpPr/>
      </dsp:nvSpPr>
      <dsp:spPr>
        <a:xfrm>
          <a:off x="1851387" y="4348491"/>
          <a:ext cx="39523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5235" y="45720"/>
              </a:lnTo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038359" y="4392081"/>
        <a:ext cx="21291" cy="4258"/>
      </dsp:txXfrm>
    </dsp:sp>
    <dsp:sp modelId="{AC5D1C74-47C7-4F12-8F0E-88E1F69A4CEA}">
      <dsp:nvSpPr>
        <dsp:cNvPr id="0" name=""/>
        <dsp:cNvSpPr/>
      </dsp:nvSpPr>
      <dsp:spPr>
        <a:xfrm>
          <a:off x="1728" y="3838773"/>
          <a:ext cx="1851459" cy="11108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Non-Aggression Pact</a:t>
          </a:r>
          <a:br>
            <a:rPr lang="en-US" sz="1300" kern="1200" dirty="0" smtClean="0"/>
          </a:br>
          <a:r>
            <a:rPr lang="en-US" sz="1300" kern="1200" dirty="0" smtClean="0"/>
            <a:t>-</a:t>
          </a:r>
          <a:br>
            <a:rPr lang="en-US" sz="1300" kern="1200" dirty="0" smtClean="0"/>
          </a:br>
          <a:r>
            <a:rPr lang="en-US" sz="1300" kern="1200" dirty="0" smtClean="0"/>
            <a:t>-</a:t>
          </a:r>
          <a:br>
            <a:rPr lang="en-US" sz="1300" kern="1200" dirty="0" smtClean="0"/>
          </a:br>
          <a:r>
            <a:rPr lang="en-US" sz="1300" kern="1200" dirty="0" smtClean="0"/>
            <a:t>-</a:t>
          </a:r>
          <a:endParaRPr lang="en-US" sz="1300" kern="1200" dirty="0"/>
        </a:p>
      </dsp:txBody>
      <dsp:txXfrm>
        <a:off x="1728" y="3838773"/>
        <a:ext cx="1851459" cy="1110875"/>
      </dsp:txXfrm>
    </dsp:sp>
    <dsp:sp modelId="{C4C4F47E-AECD-4315-9E7E-B246040E4B87}">
      <dsp:nvSpPr>
        <dsp:cNvPr id="0" name=""/>
        <dsp:cNvSpPr/>
      </dsp:nvSpPr>
      <dsp:spPr>
        <a:xfrm>
          <a:off x="4128682" y="4348491"/>
          <a:ext cx="39523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5235" y="45720"/>
              </a:lnTo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15654" y="4392081"/>
        <a:ext cx="21291" cy="4258"/>
      </dsp:txXfrm>
    </dsp:sp>
    <dsp:sp modelId="{9232A72B-CED1-44F9-9912-FF0FDF3E2793}">
      <dsp:nvSpPr>
        <dsp:cNvPr id="0" name=""/>
        <dsp:cNvSpPr/>
      </dsp:nvSpPr>
      <dsp:spPr>
        <a:xfrm>
          <a:off x="2279023" y="3838773"/>
          <a:ext cx="1851459" cy="11108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Blitzkrieg Attacks</a:t>
          </a:r>
          <a:br>
            <a:rPr lang="en-US" sz="1300" kern="1200" dirty="0" smtClean="0"/>
          </a:br>
          <a:r>
            <a:rPr lang="en-US" sz="1300" kern="1200" dirty="0" smtClean="0"/>
            <a:t>-</a:t>
          </a:r>
          <a:br>
            <a:rPr lang="en-US" sz="1300" kern="1200" dirty="0" smtClean="0"/>
          </a:br>
          <a:r>
            <a:rPr lang="en-US" sz="1300" kern="1200" dirty="0" smtClean="0"/>
            <a:t>-</a:t>
          </a:r>
          <a:br>
            <a:rPr lang="en-US" sz="1300" kern="1200" dirty="0" smtClean="0"/>
          </a:br>
          <a:r>
            <a:rPr lang="en-US" sz="1300" kern="1200" dirty="0" smtClean="0"/>
            <a:t>-</a:t>
          </a:r>
          <a:endParaRPr lang="en-US" sz="1300" kern="1200" dirty="0"/>
        </a:p>
      </dsp:txBody>
      <dsp:txXfrm>
        <a:off x="2279023" y="3838773"/>
        <a:ext cx="1851459" cy="1110875"/>
      </dsp:txXfrm>
    </dsp:sp>
    <dsp:sp modelId="{F6DDF125-FBC0-441D-AB26-854C9B812207}">
      <dsp:nvSpPr>
        <dsp:cNvPr id="0" name=""/>
        <dsp:cNvSpPr/>
      </dsp:nvSpPr>
      <dsp:spPr>
        <a:xfrm>
          <a:off x="6405976" y="4348491"/>
          <a:ext cx="39523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5235" y="45720"/>
              </a:lnTo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592948" y="4392081"/>
        <a:ext cx="21291" cy="4258"/>
      </dsp:txXfrm>
    </dsp:sp>
    <dsp:sp modelId="{5D24C11A-95C0-4D1F-A502-E98E3719316F}">
      <dsp:nvSpPr>
        <dsp:cNvPr id="0" name=""/>
        <dsp:cNvSpPr/>
      </dsp:nvSpPr>
      <dsp:spPr>
        <a:xfrm>
          <a:off x="4556317" y="3838773"/>
          <a:ext cx="1851459" cy="1110875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4556317" y="3838773"/>
        <a:ext cx="1851459" cy="1110875"/>
      </dsp:txXfrm>
    </dsp:sp>
    <dsp:sp modelId="{31A12783-268F-46EB-B91D-A746EB892806}">
      <dsp:nvSpPr>
        <dsp:cNvPr id="0" name=""/>
        <dsp:cNvSpPr/>
      </dsp:nvSpPr>
      <dsp:spPr>
        <a:xfrm>
          <a:off x="6833612" y="3838773"/>
          <a:ext cx="1851459" cy="1110875"/>
        </a:xfrm>
        <a:prstGeom prst="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6833612" y="3838773"/>
        <a:ext cx="1851459" cy="11108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BFAC-A7EA-4D5A-A87D-EF9F15CA29DA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3774-2DF7-40FF-823C-623650689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1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BFAC-A7EA-4D5A-A87D-EF9F15CA29DA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3774-2DF7-40FF-823C-623650689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28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BFAC-A7EA-4D5A-A87D-EF9F15CA29DA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3774-2DF7-40FF-823C-623650689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475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BFAC-A7EA-4D5A-A87D-EF9F15CA29DA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3774-2DF7-40FF-823C-623650689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43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BFAC-A7EA-4D5A-A87D-EF9F15CA29DA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3774-2DF7-40FF-823C-623650689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74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BFAC-A7EA-4D5A-A87D-EF9F15CA29DA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3774-2DF7-40FF-823C-623650689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70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BFAC-A7EA-4D5A-A87D-EF9F15CA29DA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3774-2DF7-40FF-823C-623650689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91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BFAC-A7EA-4D5A-A87D-EF9F15CA29DA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3774-2DF7-40FF-823C-623650689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90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BFAC-A7EA-4D5A-A87D-EF9F15CA29DA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3774-2DF7-40FF-823C-623650689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40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BFAC-A7EA-4D5A-A87D-EF9F15CA29DA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3774-2DF7-40FF-823C-623650689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21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BFAC-A7EA-4D5A-A87D-EF9F15CA29DA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3774-2DF7-40FF-823C-623650689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420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CBFAC-A7EA-4D5A-A87D-EF9F15CA29DA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73774-2DF7-40FF-823C-623650689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762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74668071"/>
              </p:ext>
            </p:extLst>
          </p:nvPr>
        </p:nvGraphicFramePr>
        <p:xfrm>
          <a:off x="152400" y="838200"/>
          <a:ext cx="86868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381000"/>
            <a:ext cx="883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World War II Sequence of Events Chart</a:t>
            </a:r>
          </a:p>
          <a:p>
            <a:r>
              <a:rPr lang="en-US" sz="2000" b="1" dirty="0" smtClean="0"/>
              <a:t>Use your notes/reading assignment to fill out the chart below on the sequence of events that led to the second World War.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57669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d6e7ea244525f2096b2c16582b75e65dbf929b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59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Stafford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</cp:revision>
  <cp:lastPrinted>2014-03-25T19:04:04Z</cp:lastPrinted>
  <dcterms:created xsi:type="dcterms:W3CDTF">2014-03-25T18:49:48Z</dcterms:created>
  <dcterms:modified xsi:type="dcterms:W3CDTF">2014-03-25T19:13:28Z</dcterms:modified>
</cp:coreProperties>
</file>