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1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9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F8CA-D337-457C-B9DF-42F88002C73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05355-4FF6-4E75-9EED-54C93693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5355-4FF6-4E75-9EED-54C9369343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5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91F09E0-54A4-45BD-92E8-E506911E800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3D9713-F737-44CE-BBF3-E8686EBA005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3/26 -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20 minutes – Civil War &amp; Reconstruction worksheet</a:t>
            </a:r>
          </a:p>
          <a:p>
            <a:r>
              <a:rPr lang="en-US" dirty="0" smtClean="0"/>
              <a:t>II. 20 minutes – Notes on Reconstruction</a:t>
            </a:r>
          </a:p>
          <a:p>
            <a:r>
              <a:rPr lang="en-US" dirty="0" smtClean="0"/>
              <a:t>III. 20 minutes – Reconstruction Reading with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Amendments</a:t>
            </a:r>
            <a:r>
              <a:rPr lang="en-US" dirty="0"/>
              <a:t> </a:t>
            </a:r>
          </a:p>
          <a:p>
            <a:r>
              <a:rPr lang="en-US" dirty="0"/>
              <a:t>A. The </a:t>
            </a:r>
            <a:r>
              <a:rPr lang="en-US" b="1" u="sng" dirty="0"/>
              <a:t>Thirteenth</a:t>
            </a:r>
            <a:r>
              <a:rPr lang="en-US" dirty="0"/>
              <a:t> Amendment</a:t>
            </a:r>
          </a:p>
          <a:p>
            <a:r>
              <a:rPr lang="en-US" dirty="0"/>
              <a:t>1. Passed immediately after the war </a:t>
            </a:r>
          </a:p>
          <a:p>
            <a:r>
              <a:rPr lang="en-US" dirty="0"/>
              <a:t>2. Made the institution of </a:t>
            </a:r>
            <a:r>
              <a:rPr lang="en-US" b="1" u="sng" dirty="0"/>
              <a:t>slavery</a:t>
            </a:r>
            <a:r>
              <a:rPr lang="en-US" dirty="0"/>
              <a:t> forever illegal on American soil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1.gstatic.com/images?q=tbn:ANd9GcT9_kKWImcJfHLodY-HQsQjEVx7EvXieEw3vAxz8EXriuEsTNeFSg:whitmer.wikis.birmingham.k12.mi.us/file/view/13thammendmentpic2.jpg/144859183/13thammendment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4632"/>
            <a:ext cx="858769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0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The </a:t>
            </a:r>
            <a:r>
              <a:rPr lang="en-US" b="1" u="sng" dirty="0" smtClean="0"/>
              <a:t>Fourteenth</a:t>
            </a:r>
            <a:r>
              <a:rPr lang="en-US" dirty="0" smtClean="0"/>
              <a:t> Amendment </a:t>
            </a:r>
          </a:p>
          <a:p>
            <a:r>
              <a:rPr lang="en-US" dirty="0" smtClean="0"/>
              <a:t>1. Equal rights Amendment</a:t>
            </a:r>
          </a:p>
          <a:p>
            <a:r>
              <a:rPr lang="en-US" dirty="0" smtClean="0"/>
              <a:t>2. Guaranteed all Americans to </a:t>
            </a:r>
            <a:r>
              <a:rPr lang="en-US" b="1" u="sng" dirty="0" smtClean="0"/>
              <a:t>equal protection</a:t>
            </a:r>
            <a:r>
              <a:rPr lang="en-US" dirty="0" smtClean="0"/>
              <a:t> under the law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examiner.com/images/blog/EXID22210/images/14amend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229600" cy="625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0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47512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C. The </a:t>
            </a:r>
            <a:r>
              <a:rPr lang="en-US" b="1" u="sng" dirty="0" smtClean="0"/>
              <a:t>Fifteenth</a:t>
            </a:r>
            <a:r>
              <a:rPr lang="en-US" dirty="0" smtClean="0"/>
              <a:t> Amendment </a:t>
            </a:r>
          </a:p>
          <a:p>
            <a:r>
              <a:rPr lang="en-US" dirty="0" smtClean="0"/>
              <a:t>1. Everyone (except women) was guaranteed the right to </a:t>
            </a:r>
            <a:r>
              <a:rPr lang="en-US" b="1" u="sng" dirty="0" smtClean="0"/>
              <a:t>vote</a:t>
            </a:r>
            <a:endParaRPr lang="en-US" dirty="0" smtClean="0"/>
          </a:p>
          <a:p>
            <a:r>
              <a:rPr lang="en-US" dirty="0" smtClean="0"/>
              <a:t>2. “Race, color, or previous servitude” could not be determining voting conditions </a:t>
            </a:r>
          </a:p>
        </p:txBody>
      </p:sp>
      <p:pic>
        <p:nvPicPr>
          <p:cNvPr id="3074" name="Picture 2" descr="http://t3.gstatic.com/images?q=tbn:ANd9GcSjhauLzoo0PVb3m52gpWYXP-oxPBppz8fF6NWpGyQ7Bf2cnGlX:www.loc.gov/rr/program/bib/ourdocs/Images/15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12" y="1524000"/>
            <a:ext cx="367258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8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/>
              <a:t>Reconstruction</a:t>
            </a:r>
            <a:r>
              <a:rPr lang="en-US" dirty="0"/>
              <a:t> ends </a:t>
            </a:r>
          </a:p>
          <a:p>
            <a:pPr lvl="1"/>
            <a:r>
              <a:rPr lang="en-US" dirty="0"/>
              <a:t>People grow tired of Reconstruction </a:t>
            </a:r>
          </a:p>
          <a:p>
            <a:pPr lvl="1"/>
            <a:r>
              <a:rPr lang="en-US" dirty="0"/>
              <a:t>The </a:t>
            </a:r>
            <a:r>
              <a:rPr lang="en-US" b="1" u="sng" dirty="0"/>
              <a:t>Compromise</a:t>
            </a:r>
            <a:r>
              <a:rPr lang="en-US" dirty="0"/>
              <a:t> of 1877 </a:t>
            </a:r>
          </a:p>
          <a:p>
            <a:pPr lvl="2"/>
            <a:r>
              <a:rPr lang="en-US" b="1" u="sng" dirty="0"/>
              <a:t>Election</a:t>
            </a:r>
            <a:r>
              <a:rPr lang="en-US" dirty="0"/>
              <a:t> of 1876 end in a tie</a:t>
            </a:r>
          </a:p>
          <a:p>
            <a:pPr lvl="2"/>
            <a:r>
              <a:rPr lang="en-US" dirty="0"/>
              <a:t>Democrats allow the Republican candidate to win in exchange for the ending of Reconstruction </a:t>
            </a:r>
          </a:p>
          <a:p>
            <a:pPr lvl="2"/>
            <a:r>
              <a:rPr lang="en-US" dirty="0"/>
              <a:t>“</a:t>
            </a:r>
            <a:r>
              <a:rPr lang="en-US" b="1" u="sng" dirty="0"/>
              <a:t>Jim Crow</a:t>
            </a:r>
            <a:r>
              <a:rPr lang="en-US" dirty="0"/>
              <a:t>” era of American history begins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1876</a:t>
            </a:r>
            <a:endParaRPr lang="en-US" dirty="0"/>
          </a:p>
        </p:txBody>
      </p:sp>
      <p:pic>
        <p:nvPicPr>
          <p:cNvPr id="2050" name="Picture 2" descr="http://amhist.ist.unomaha.edu/module_files/Election%20of%2018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305800" cy="450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3/27 – 1 Day until Carter’s Birthday!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I. Review Reconstruction / Civil War</a:t>
            </a:r>
          </a:p>
          <a:p>
            <a:r>
              <a:rPr lang="en-US" dirty="0" smtClean="0"/>
              <a:t>II</a:t>
            </a:r>
            <a:r>
              <a:rPr lang="en-US" dirty="0"/>
              <a:t>. Finish Reconstruction Worksheet</a:t>
            </a:r>
          </a:p>
          <a:p>
            <a:r>
              <a:rPr lang="en-US" dirty="0" smtClean="0"/>
              <a:t>III. Civil War Unit Test</a:t>
            </a:r>
          </a:p>
          <a:p>
            <a:r>
              <a:rPr lang="en-US" dirty="0" smtClean="0"/>
              <a:t>IV. Immigration Reading/Worksheet|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THINGS TO BE DONE TODAY AFTER TEST: </a:t>
            </a:r>
            <a:br>
              <a:rPr lang="en-US" dirty="0" smtClean="0"/>
            </a:br>
            <a:r>
              <a:rPr lang="en-US" dirty="0" smtClean="0"/>
              <a:t>-Reconstruction Worksheet (from yesterday)</a:t>
            </a:r>
            <a:br>
              <a:rPr lang="en-US" dirty="0" smtClean="0"/>
            </a:br>
            <a:r>
              <a:rPr lang="en-US" dirty="0" smtClean="0"/>
              <a:t>-Immigration Reading worksheet </a:t>
            </a:r>
            <a:br>
              <a:rPr lang="en-US" dirty="0" smtClean="0"/>
            </a:br>
            <a:r>
              <a:rPr lang="en-US" dirty="0" smtClean="0"/>
              <a:t>-Tomorrow: Reconstruction Open-Note Quiz (10?’s)</a:t>
            </a:r>
            <a:br>
              <a:rPr lang="en-US" dirty="0" smtClean="0"/>
            </a:br>
            <a:r>
              <a:rPr lang="en-US" dirty="0" smtClean="0"/>
              <a:t>-Carter’s Birthday—make a card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Objective: Students will be able to explain reasons for immigration, as well as some of the difficulties faced by immigrants.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Lincoln’s </a:t>
            </a:r>
            <a:r>
              <a:rPr lang="en-US" b="1" u="sng" dirty="0" smtClean="0"/>
              <a:t>Reconstruction</a:t>
            </a:r>
            <a:r>
              <a:rPr lang="en-US" dirty="0" smtClean="0"/>
              <a:t> Plan</a:t>
            </a:r>
          </a:p>
          <a:p>
            <a:pPr lvl="1"/>
            <a:r>
              <a:rPr lang="en-US" dirty="0" smtClean="0"/>
              <a:t>Lincoln did not believe the Confederate states were </a:t>
            </a:r>
            <a:r>
              <a:rPr lang="en-US" b="1" u="sng" dirty="0" smtClean="0"/>
              <a:t>legitimate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8194" name="Picture 2" descr="http://t0.gstatic.com/images?q=tbn:ANd9GcRQwNWXUIPRviqp-L8js2-J-HQGMlEWKpxgV2EM7Vv1EDxtBTaY:upload.wikimedia.org/wikipedia/commons/thumb/1/1b/Abraham_Lincoln_November_1863.jpg/220px-Abraham_Lincoln_November_18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15" y="3048000"/>
            <a:ext cx="253391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2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Lincoln’s </a:t>
            </a:r>
            <a:r>
              <a:rPr lang="en-US" b="1" u="sng" dirty="0" smtClean="0"/>
              <a:t>Ten Percent</a:t>
            </a:r>
            <a:r>
              <a:rPr lang="en-US" dirty="0" smtClean="0"/>
              <a:t> Plan (Dec. 1863) </a:t>
            </a:r>
          </a:p>
          <a:p>
            <a:pPr lvl="2"/>
            <a:r>
              <a:rPr lang="en-US" dirty="0" smtClean="0"/>
              <a:t>Pardoned any Confederate who would pledge allegiance to the </a:t>
            </a:r>
            <a:r>
              <a:rPr lang="en-US" b="1" u="sng" dirty="0" smtClean="0"/>
              <a:t>Union</a:t>
            </a:r>
            <a:endParaRPr lang="en-US" dirty="0" smtClean="0"/>
          </a:p>
          <a:p>
            <a:pPr lvl="2"/>
            <a:r>
              <a:rPr lang="en-US" dirty="0" smtClean="0"/>
              <a:t>Denied pardons to </a:t>
            </a:r>
            <a:r>
              <a:rPr lang="en-US" b="1" u="sng" dirty="0" smtClean="0"/>
              <a:t>Confederate</a:t>
            </a:r>
            <a:r>
              <a:rPr lang="en-US" dirty="0" smtClean="0"/>
              <a:t> officers, members of the government, and those who murdered AA war prisoners </a:t>
            </a:r>
          </a:p>
          <a:p>
            <a:pPr lvl="2"/>
            <a:r>
              <a:rPr lang="en-US" dirty="0" smtClean="0"/>
              <a:t>States could create a new constitution after only </a:t>
            </a:r>
            <a:r>
              <a:rPr lang="en-US" b="1" u="sng" dirty="0" smtClean="0"/>
              <a:t>10</a:t>
            </a:r>
            <a:r>
              <a:rPr lang="en-US" dirty="0" smtClean="0"/>
              <a:t>% had sworn allegiance to the </a:t>
            </a:r>
            <a:r>
              <a:rPr lang="en-US" b="1" u="sng" dirty="0" smtClean="0"/>
              <a:t>Union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States could then hold elections and fully participate in the Union </a:t>
            </a:r>
          </a:p>
        </p:txBody>
      </p:sp>
      <p:pic>
        <p:nvPicPr>
          <p:cNvPr id="9218" name="Picture 2" descr="http://t3.gstatic.com/images?q=tbn:ANd9GcS79-YQ6X0IoLxWHv3vHoRoZ_WzRWulO0Ytel1SIJ6ZMh1rQsUi:duplexchick.com/files/2009/04/10-perc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0"/>
            <a:ext cx="1857375" cy="13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malice towards none, charity for all….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Lincoln’s Second Inaugural Address </a:t>
            </a:r>
          </a:p>
          <a:p>
            <a:pPr lvl="2"/>
            <a:r>
              <a:rPr lang="en-US" dirty="0" smtClean="0"/>
              <a:t>Lincoln did not believe the south </a:t>
            </a:r>
            <a:r>
              <a:rPr lang="en-US" b="1" u="sng" dirty="0" smtClean="0"/>
              <a:t>should be punished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“With malice toward none; with charity for all . . 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/>
              <a:t>Johnson’s</a:t>
            </a:r>
            <a:r>
              <a:rPr lang="en-US" dirty="0"/>
              <a:t> Reconstruction Plan </a:t>
            </a:r>
          </a:p>
          <a:p>
            <a:pPr lvl="1"/>
            <a:r>
              <a:rPr lang="en-US" dirty="0"/>
              <a:t>Andrew Johnson became president upon Lincoln’s death </a:t>
            </a:r>
          </a:p>
          <a:p>
            <a:pPr lvl="1"/>
            <a:r>
              <a:rPr lang="en-US" dirty="0"/>
              <a:t>Johnson’s plan for Reconstruction was similar to Lincoln’s, however, it was more </a:t>
            </a:r>
            <a:r>
              <a:rPr lang="en-US" b="1" u="sng" dirty="0"/>
              <a:t>lenient</a:t>
            </a:r>
            <a:r>
              <a:rPr lang="en-US" dirty="0"/>
              <a:t> on the </a:t>
            </a:r>
            <a:r>
              <a:rPr lang="en-US" b="1" u="sng" dirty="0"/>
              <a:t>south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7170" name="Picture 2" descr="http://t0.gstatic.com/images?q=tbn:ANd9GcSELA36c181al58azzUnJjErgk6t8ycNpnWHqmq07x7FhqSvC9X:www.usa-presidents.info/johns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2085975" cy="220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5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III. 	</a:t>
            </a:r>
            <a:r>
              <a:rPr lang="en-US" b="1" u="sng" dirty="0" smtClean="0"/>
              <a:t>Radical Republicans</a:t>
            </a:r>
            <a:r>
              <a:rPr lang="en-US" dirty="0" smtClean="0"/>
              <a:t> vs. Andrew Johnson </a:t>
            </a:r>
            <a:endParaRPr lang="en-US" sz="3600" b="1" i="1" dirty="0" smtClean="0"/>
          </a:p>
          <a:p>
            <a:r>
              <a:rPr lang="en-US" dirty="0" smtClean="0"/>
              <a:t>A. President Johnson was from the south and wanted to be lenient </a:t>
            </a:r>
          </a:p>
          <a:p>
            <a:r>
              <a:rPr lang="en-US" dirty="0" smtClean="0"/>
              <a:t>B. Radical Republicans controlled the </a:t>
            </a:r>
            <a:r>
              <a:rPr lang="en-US" b="1" u="sng" dirty="0" smtClean="0"/>
              <a:t>Congress</a:t>
            </a:r>
            <a:r>
              <a:rPr lang="en-US" dirty="0" smtClean="0"/>
              <a:t> and attempted to pursue </a:t>
            </a:r>
            <a:r>
              <a:rPr lang="en-US" b="1" u="sng" dirty="0" smtClean="0"/>
              <a:t>harsh</a:t>
            </a:r>
            <a:r>
              <a:rPr lang="en-US" dirty="0" smtClean="0"/>
              <a:t> treatment of the south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Southern states were ruled under martial law </a:t>
            </a:r>
            <a:r>
              <a:rPr lang="en-US" i="1" dirty="0" smtClean="0"/>
              <a:t>(federal troops in South to ensure protection for freed blacks)</a:t>
            </a:r>
          </a:p>
          <a:p>
            <a:r>
              <a:rPr lang="en-US" dirty="0" smtClean="0"/>
              <a:t>2. Temporarily barred former Confederates from </a:t>
            </a:r>
            <a:r>
              <a:rPr lang="en-US" b="1" u="sng" dirty="0" smtClean="0"/>
              <a:t>voting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b="1" u="sng" dirty="0" smtClean="0"/>
              <a:t>Forced</a:t>
            </a:r>
            <a:r>
              <a:rPr lang="en-US" dirty="0" smtClean="0"/>
              <a:t> the south to agree to and enact the </a:t>
            </a:r>
            <a:r>
              <a:rPr lang="en-US" b="1" u="sng" dirty="0" smtClean="0"/>
              <a:t>three</a:t>
            </a:r>
            <a:r>
              <a:rPr lang="en-US" dirty="0" smtClean="0"/>
              <a:t> new Amendments, especially the equal rights section </a:t>
            </a:r>
          </a:p>
        </p:txBody>
      </p:sp>
    </p:spTree>
    <p:extLst>
      <p:ext uri="{BB962C8B-B14F-4D97-AF65-F5344CB8AC3E}">
        <p14:creationId xmlns:p14="http://schemas.microsoft.com/office/powerpoint/2010/main" val="24823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Fights 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b="1" u="sng" dirty="0" smtClean="0"/>
              <a:t>Johnson</a:t>
            </a:r>
            <a:r>
              <a:rPr lang="en-US" dirty="0" smtClean="0"/>
              <a:t> fights back</a:t>
            </a:r>
          </a:p>
          <a:p>
            <a:r>
              <a:rPr lang="en-US" dirty="0" smtClean="0"/>
              <a:t>1. Johnson fires Radical Rep. leader Edwin Stanton </a:t>
            </a:r>
          </a:p>
          <a:p>
            <a:r>
              <a:rPr lang="en-US" dirty="0" smtClean="0"/>
              <a:t>2. Congress </a:t>
            </a:r>
            <a:r>
              <a:rPr lang="en-US" b="1" u="sng" dirty="0" smtClean="0"/>
              <a:t>impeaches</a:t>
            </a:r>
            <a:r>
              <a:rPr lang="en-US" dirty="0" smtClean="0"/>
              <a:t> Johnson for this act</a:t>
            </a:r>
          </a:p>
          <a:p>
            <a:r>
              <a:rPr lang="en-US" dirty="0" smtClean="0"/>
              <a:t>3. Johnson stays in office by </a:t>
            </a:r>
            <a:r>
              <a:rPr lang="en-US" b="1" u="sng" dirty="0" smtClean="0"/>
              <a:t>one</a:t>
            </a:r>
            <a:r>
              <a:rPr lang="en-US" dirty="0" smtClean="0"/>
              <a:t> vote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1622</TotalTime>
  <Words>433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3/26 - Reconstruction</vt:lpstr>
      <vt:lpstr>Reconstruction</vt:lpstr>
      <vt:lpstr>Lincoln’s plan</vt:lpstr>
      <vt:lpstr>PowerPoint Presentation</vt:lpstr>
      <vt:lpstr>With malice towards none, charity for all….</vt:lpstr>
      <vt:lpstr>Johnson’s Plan</vt:lpstr>
      <vt:lpstr>Radical Republicans</vt:lpstr>
      <vt:lpstr>Radical Republican plans</vt:lpstr>
      <vt:lpstr>Johnson Fights Back!</vt:lpstr>
      <vt:lpstr>13th Amendment </vt:lpstr>
      <vt:lpstr>PowerPoint Presentation</vt:lpstr>
      <vt:lpstr>14th Amendment </vt:lpstr>
      <vt:lpstr>PowerPoint Presentation</vt:lpstr>
      <vt:lpstr>15th Amendment</vt:lpstr>
      <vt:lpstr>Election of 1876</vt:lpstr>
      <vt:lpstr>Election of 1876</vt:lpstr>
      <vt:lpstr>3/27 – 1 Day until Carter’s Birthday!</vt:lpstr>
    </vt:vector>
  </TitlesOfParts>
  <Company>Stafford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SCPS</dc:creator>
  <cp:lastModifiedBy>SCPS</cp:lastModifiedBy>
  <cp:revision>6</cp:revision>
  <dcterms:created xsi:type="dcterms:W3CDTF">2012-10-22T12:53:43Z</dcterms:created>
  <dcterms:modified xsi:type="dcterms:W3CDTF">2013-03-27T16:22:44Z</dcterms:modified>
</cp:coreProperties>
</file>